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729" r:id="rId4"/>
    <p:sldId id="730" r:id="rId5"/>
    <p:sldId id="258" r:id="rId6"/>
    <p:sldId id="259" r:id="rId7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0" d="100"/>
          <a:sy n="90" d="100"/>
        </p:scale>
        <p:origin x="96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1419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829800" y="0"/>
            <a:ext cx="2057400" cy="9144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>
            <a:spLocks noGrp="1"/>
          </p:cNvSpPr>
          <p:nvPr>
            <p:ph type="body" idx="102" hasCustomPrompt="1"/>
          </p:nvPr>
        </p:nvSpPr>
        <p:spPr>
          <a:xfrm>
            <a:off x="609600" y="2400300"/>
            <a:ext cx="10972800" cy="685800"/>
          </a:xfrm>
          <a:prstGeom prst="rect">
            <a:avLst/>
          </a:prstGeom>
          <a:noFill/>
          <a:ln/>
        </p:spPr>
        <p:txBody>
          <a:bodyPr wrap="square" rtlCol="0"/>
          <a:lstStyle>
            <a:lvl1pPr marL="0" indent="0" algn="ctr">
              <a:buNone/>
              <a:defRPr lang="en-US" dirty="0"/>
            </a:lvl1pPr>
          </a:lstStyle>
          <a:p>
            <a:pPr marL="0" indent="0" algn="ctr">
              <a:buNone/>
            </a:pPr>
            <a:r>
              <a:rPr lang="en-US" dirty="0">
                <a:solidFill>
                  <a:srgbClr val="000000"/>
                </a:solidFill>
              </a:rPr>
              <a:t>请输入标题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images/b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822960"/>
            <a:ext cx="11582400" cy="68580"/>
          </a:xfrm>
          <a:prstGeom prst="rect">
            <a:avLst/>
          </a:prstGeom>
        </p:spPr>
      </p:pic>
      <p:sp>
        <p:nvSpPr>
          <p:cNvPr id="4" name="Text 0"/>
          <p:cNvSpPr>
            <a:spLocks noGrp="1"/>
          </p:cNvSpPr>
          <p:nvPr>
            <p:ph type="body" idx="102" hasCustomPrompt="1"/>
          </p:nvPr>
        </p:nvSpPr>
        <p:spPr>
          <a:xfrm>
            <a:off x="304800" y="182880"/>
            <a:ext cx="9753600" cy="640080"/>
          </a:xfrm>
          <a:prstGeom prst="rect">
            <a:avLst/>
          </a:prstGeom>
          <a:noFill/>
          <a:ln/>
        </p:spPr>
        <p:txBody>
          <a:bodyPr wrap="square" rtlCol="0"/>
          <a:lstStyle>
            <a:lvl1pPr marL="0" indent="0" algn="l">
              <a:buNone/>
              <a:defRPr lang="en-US" sz="2800" b="1" dirty="0">
                <a:solidFill>
                  <a:srgbClr val="C00000"/>
                </a:solidFill>
              </a:defRPr>
            </a:lvl1pPr>
          </a:lstStyle>
          <a:p>
            <a:pPr marL="0" indent="0" algn="l">
              <a:buNone/>
            </a:pPr>
            <a:r>
              <a:rPr lang="en-US" sz="2800" b="1" dirty="0">
                <a:solidFill>
                  <a:srgbClr val="C00000"/>
                </a:solidFill>
              </a:rPr>
              <a:t>请输入标题</a:t>
            </a:r>
            <a:endParaRPr lang="en-US" sz="280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" y="187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 bwMode="auto">
          <a:xfrm>
            <a:off x="0" y="2564952"/>
            <a:ext cx="12192000" cy="1470025"/>
          </a:xfrm>
          <a:prstGeom prst="rect">
            <a:avLst/>
          </a:prstGeom>
          <a:noFill/>
          <a:ln w="9525">
            <a:noFill/>
            <a:prstDash val="dash"/>
            <a:miter lim="800000"/>
          </a:ln>
        </p:spPr>
        <p:txBody>
          <a:bodyPr vert="horz" wrap="square" lIns="61451" tIns="30725" rIns="61451" bIns="30725" rtlCol="0" anchor="ctr">
            <a:noAutofit/>
            <a:scene3d>
              <a:camera prst="orthographicFront"/>
              <a:lightRig rig="threePt" dir="t"/>
            </a:scene3d>
          </a:bodyPr>
          <a:lstStyle>
            <a:lvl1pPr marL="0" marR="0" lvl="0" indent="0" algn="ctr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buClrTx/>
              <a:buSzTx/>
              <a:buFontTx/>
              <a:buNone/>
              <a:defRPr kumimoji="0" sz="5400" b="1" i="0" u="none" strike="noStrike" kern="1200" cap="none" spc="0" normalizeH="0" baseline="0" noProof="1">
                <a:solidFill>
                  <a:srgbClr val="C00000"/>
                </a:solidFill>
                <a:effectLst>
                  <a:reflection blurRad="6350" stA="53000" endA="300" endPos="35500" dir="5400000" sy="-90000" algn="bl" rotWithShape="0"/>
                </a:effectLst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谢 谢！</a:t>
            </a:r>
          </a:p>
        </p:txBody>
      </p:sp>
    </p:spTree>
    <p:extLst>
      <p:ext uri="{BB962C8B-B14F-4D97-AF65-F5344CB8AC3E}">
        <p14:creationId xmlns:p14="http://schemas.microsoft.com/office/powerpoint/2010/main" val="700199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body" idx="102" hasCustomPrompt="1"/>
          </p:nvPr>
        </p:nvSpPr>
        <p:spPr>
          <a:xfrm>
            <a:off x="609600" y="2098432"/>
            <a:ext cx="10972800" cy="685800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marL="0" indent="0" algn="ctr">
              <a:buNone/>
            </a:pPr>
            <a:r>
              <a:rPr lang="zh-CN" altLang="en-US" sz="3600" b="1" dirty="0"/>
              <a:t>演讲标题</a:t>
            </a:r>
            <a:endParaRPr lang="en-US" sz="3600" b="1" dirty="0"/>
          </a:p>
        </p:txBody>
      </p:sp>
      <p:sp>
        <p:nvSpPr>
          <p:cNvPr id="4" name="subtitle">
            <a:extLst>
              <a:ext uri="{FF2B5EF4-FFF2-40B4-BE49-F238E27FC236}">
                <a16:creationId xmlns:a16="http://schemas.microsoft.com/office/drawing/2014/main" id="{52996E5B-3EE7-0D53-C8DD-3BF63ACE148A}"/>
              </a:ext>
            </a:extLst>
          </p:cNvPr>
          <p:cNvSpPr txBox="1"/>
          <p:nvPr/>
        </p:nvSpPr>
        <p:spPr>
          <a:xfrm>
            <a:off x="1972408" y="2778372"/>
            <a:ext cx="8247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50000"/>
                  </a:schemeClr>
                </a:solidFill>
              </a:rPr>
              <a:t>副标题</a:t>
            </a:r>
          </a:p>
        </p:txBody>
      </p:sp>
      <p:sp>
        <p:nvSpPr>
          <p:cNvPr id="6" name="presenter">
            <a:extLst>
              <a:ext uri="{FF2B5EF4-FFF2-40B4-BE49-F238E27FC236}">
                <a16:creationId xmlns:a16="http://schemas.microsoft.com/office/drawing/2014/main" id="{6EBA9CA5-8C5A-B991-C57B-A5631DBC8156}"/>
              </a:ext>
            </a:extLst>
          </p:cNvPr>
          <p:cNvSpPr txBox="1"/>
          <p:nvPr/>
        </p:nvSpPr>
        <p:spPr>
          <a:xfrm>
            <a:off x="4813204" y="3244334"/>
            <a:ext cx="2565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汇报人：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>
            <a:spLocks noGrp="1"/>
          </p:cNvSpPr>
          <p:nvPr>
            <p:ph type="body" idx="102" hasCustomPrompt="1"/>
          </p:nvPr>
        </p:nvSpPr>
        <p:spPr>
          <a:xfrm>
            <a:off x="304800" y="182880"/>
            <a:ext cx="9753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zh-CN" altLang="en-US" dirty="0"/>
              <a:t>目录</a:t>
            </a:r>
            <a:endParaRPr lang="en-US" sz="2800" dirty="0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8D3907A-020B-DBE9-9406-C5756326FB54}"/>
              </a:ext>
            </a:extLst>
          </p:cNvPr>
          <p:cNvGrpSpPr/>
          <p:nvPr/>
        </p:nvGrpSpPr>
        <p:grpSpPr>
          <a:xfrm>
            <a:off x="2146553" y="2316622"/>
            <a:ext cx="7911847" cy="732505"/>
            <a:chOff x="2287006" y="1857190"/>
            <a:chExt cx="7911847" cy="732505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C94753F1-3075-D499-649B-F7CE0AF710D3}"/>
                </a:ext>
              </a:extLst>
            </p:cNvPr>
            <p:cNvGrpSpPr/>
            <p:nvPr/>
          </p:nvGrpSpPr>
          <p:grpSpPr>
            <a:xfrm>
              <a:off x="2287006" y="1857190"/>
              <a:ext cx="3590925" cy="732505"/>
              <a:chOff x="2079233" y="1923189"/>
              <a:chExt cx="3590925" cy="732505"/>
            </a:xfrm>
          </p:grpSpPr>
          <p:sp>
            <p:nvSpPr>
              <p:cNvPr id="30" name="任意多边形: 形状 29" descr="D:\51PPT模板网\51pptmoban.com\图片.jpg">
                <a:extLst>
                  <a:ext uri="{FF2B5EF4-FFF2-40B4-BE49-F238E27FC236}">
                    <a16:creationId xmlns:a16="http://schemas.microsoft.com/office/drawing/2014/main" id="{16BBE50A-FFEB-5FB4-6E72-CD59CCF077FD}"/>
                  </a:ext>
                </a:extLst>
              </p:cNvPr>
              <p:cNvSpPr/>
              <p:nvPr/>
            </p:nvSpPr>
            <p:spPr>
              <a:xfrm>
                <a:off x="2868150" y="1923189"/>
                <a:ext cx="2802008" cy="595855"/>
              </a:xfrm>
              <a:custGeom>
                <a:avLst/>
                <a:gdLst>
                  <a:gd name="connsiteX0" fmla="*/ 0 w 2802008"/>
                  <a:gd name="connsiteY0" fmla="*/ 0 h 595855"/>
                  <a:gd name="connsiteX1" fmla="*/ 2802008 w 2802008"/>
                  <a:gd name="connsiteY1" fmla="*/ 0 h 595855"/>
                  <a:gd name="connsiteX2" fmla="*/ 2802008 w 2802008"/>
                  <a:gd name="connsiteY2" fmla="*/ 595855 h 595855"/>
                  <a:gd name="connsiteX3" fmla="*/ 438472 w 2802008"/>
                  <a:gd name="connsiteY3" fmla="*/ 595855 h 595855"/>
                  <a:gd name="connsiteX4" fmla="*/ 0 w 2802008"/>
                  <a:gd name="connsiteY4" fmla="*/ 0 h 595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2008" h="595855">
                    <a:moveTo>
                      <a:pt x="0" y="0"/>
                    </a:moveTo>
                    <a:lnTo>
                      <a:pt x="2802008" y="0"/>
                    </a:lnTo>
                    <a:lnTo>
                      <a:pt x="2802008" y="595855"/>
                    </a:lnTo>
                    <a:lnTo>
                      <a:pt x="438472" y="5958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38100" dist="38100" dir="19140000" rotWithShape="0">
                  <a:prstClr val="black">
                    <a:alpha val="5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endParaRPr lang="zh-CN" altLang="en-US">
                  <a:solidFill>
                    <a:srgbClr val="D60312"/>
                  </a:solidFill>
                  <a:latin typeface="+mn-ea"/>
                  <a:cs typeface="+mn-ea"/>
                </a:endParaRPr>
              </a:p>
            </p:txBody>
          </p:sp>
          <p:sp>
            <p:nvSpPr>
              <p:cNvPr id="31" name="任意多边形: 形状 30" descr="D:\51PPT模板网\51pptmoban.com\图片.jpg">
                <a:extLst>
                  <a:ext uri="{FF2B5EF4-FFF2-40B4-BE49-F238E27FC236}">
                    <a16:creationId xmlns:a16="http://schemas.microsoft.com/office/drawing/2014/main" id="{43A9EAF7-E794-ACF7-9D4E-7C1E8A7C5208}"/>
                  </a:ext>
                </a:extLst>
              </p:cNvPr>
              <p:cNvSpPr/>
              <p:nvPr/>
            </p:nvSpPr>
            <p:spPr>
              <a:xfrm>
                <a:off x="2079233" y="1923189"/>
                <a:ext cx="3590925" cy="732505"/>
              </a:xfrm>
              <a:custGeom>
                <a:avLst/>
                <a:gdLst>
                  <a:gd name="connsiteX0" fmla="*/ 0 w 3590925"/>
                  <a:gd name="connsiteY0" fmla="*/ 0 h 732505"/>
                  <a:gd name="connsiteX1" fmla="*/ 788917 w 3590925"/>
                  <a:gd name="connsiteY1" fmla="*/ 0 h 732505"/>
                  <a:gd name="connsiteX2" fmla="*/ 1227389 w 3590925"/>
                  <a:gd name="connsiteY2" fmla="*/ 595855 h 732505"/>
                  <a:gd name="connsiteX3" fmla="*/ 3590925 w 3590925"/>
                  <a:gd name="connsiteY3" fmla="*/ 595855 h 732505"/>
                  <a:gd name="connsiteX4" fmla="*/ 3590925 w 3590925"/>
                  <a:gd name="connsiteY4" fmla="*/ 732505 h 732505"/>
                  <a:gd name="connsiteX5" fmla="*/ 0 w 3590925"/>
                  <a:gd name="connsiteY5" fmla="*/ 732505 h 732505"/>
                  <a:gd name="connsiteX6" fmla="*/ 0 w 3590925"/>
                  <a:gd name="connsiteY6" fmla="*/ 0 h 732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90925" h="732505">
                    <a:moveTo>
                      <a:pt x="0" y="0"/>
                    </a:moveTo>
                    <a:lnTo>
                      <a:pt x="788917" y="0"/>
                    </a:lnTo>
                    <a:lnTo>
                      <a:pt x="1227389" y="595855"/>
                    </a:lnTo>
                    <a:lnTo>
                      <a:pt x="3590925" y="595855"/>
                    </a:lnTo>
                    <a:lnTo>
                      <a:pt x="3590925" y="732505"/>
                    </a:lnTo>
                    <a:lnTo>
                      <a:pt x="0" y="732505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E40712"/>
                  </a:gs>
                  <a:gs pos="100000">
                    <a:srgbClr val="C11119"/>
                  </a:gs>
                </a:gsLst>
                <a:lin ang="2700000" scaled="1"/>
                <a:tileRect/>
              </a:gradFill>
            </p:spPr>
            <p:txBody>
              <a:bodyPr wrap="square" rtlCol="0" anchor="ctr">
                <a:noAutofit/>
              </a:bodyPr>
              <a:lstStyle/>
              <a:p>
                <a:endParaRPr lang="zh-CN" altLang="en-US">
                  <a:solidFill>
                    <a:srgbClr val="D60312"/>
                  </a:solidFill>
                  <a:latin typeface="+mn-ea"/>
                  <a:cs typeface="+mn-ea"/>
                </a:endParaRPr>
              </a:p>
            </p:txBody>
          </p: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0A260486-1CAE-9C41-0266-53FF5B847319}"/>
                  </a:ext>
                </a:extLst>
              </p:cNvPr>
              <p:cNvGrpSpPr/>
              <p:nvPr/>
            </p:nvGrpSpPr>
            <p:grpSpPr>
              <a:xfrm>
                <a:off x="2248329" y="2034221"/>
                <a:ext cx="2790681" cy="539757"/>
                <a:chOff x="6552086" y="3048888"/>
                <a:chExt cx="2790681" cy="539757"/>
              </a:xfrm>
            </p:grpSpPr>
            <p:sp>
              <p:nvSpPr>
                <p:cNvPr id="33" name="catalogue1">
                  <a:extLst>
                    <a:ext uri="{FF2B5EF4-FFF2-40B4-BE49-F238E27FC236}">
                      <a16:creationId xmlns:a16="http://schemas.microsoft.com/office/drawing/2014/main" id="{A0E93CD8-B1C1-554D-DDA4-0B0242779C3C}"/>
                    </a:ext>
                  </a:extLst>
                </p:cNvPr>
                <p:cNvSpPr txBox="1"/>
                <p:nvPr/>
              </p:nvSpPr>
              <p:spPr>
                <a:xfrm>
                  <a:off x="7744736" y="3048888"/>
                  <a:ext cx="1598031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>
                      <a:gradFill>
                        <a:gsLst>
                          <a:gs pos="0">
                            <a:schemeClr val="accent2">
                              <a:lumMod val="20000"/>
                              <a:lumOff val="80000"/>
                            </a:schemeClr>
                          </a:gs>
                          <a:gs pos="100000">
                            <a:srgbClr val="EBAD3C"/>
                          </a:gs>
                        </a:gsLst>
                        <a:lin ang="5400000" scaled="1"/>
                      </a:gradFill>
                      <a:latin typeface="+mn-ea"/>
                    </a:defRPr>
                  </a:lvl1pPr>
                </a:lstStyle>
                <a:p>
                  <a:r>
                    <a:rPr lang="zh-CN" altLang="en-US" sz="1800" dirty="0">
                      <a:solidFill>
                        <a:srgbClr val="DC1C23"/>
                      </a:solidFill>
                    </a:rPr>
                    <a:t>添加标题文本</a:t>
                  </a:r>
                </a:p>
              </p:txBody>
            </p:sp>
            <p:sp>
              <p:nvSpPr>
                <p:cNvPr id="34" name="文本框 33">
                  <a:extLst>
                    <a:ext uri="{FF2B5EF4-FFF2-40B4-BE49-F238E27FC236}">
                      <a16:creationId xmlns:a16="http://schemas.microsoft.com/office/drawing/2014/main" id="{F07A8A5B-BD4C-F408-6486-AF3D23343DB8}"/>
                    </a:ext>
                  </a:extLst>
                </p:cNvPr>
                <p:cNvSpPr txBox="1"/>
                <p:nvPr/>
              </p:nvSpPr>
              <p:spPr>
                <a:xfrm>
                  <a:off x="6552086" y="3065425"/>
                  <a:ext cx="62068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>
                      <a:gradFill>
                        <a:gsLst>
                          <a:gs pos="0">
                            <a:schemeClr val="accent2">
                              <a:lumMod val="20000"/>
                              <a:lumOff val="80000"/>
                            </a:schemeClr>
                          </a:gs>
                          <a:gs pos="100000">
                            <a:srgbClr val="EBAD3C"/>
                          </a:gs>
                        </a:gsLst>
                        <a:lin ang="5400000" scaled="1"/>
                      </a:gradFill>
                      <a:latin typeface="+mn-ea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MiSans Heavy" panose="00000A00000000000000" pitchFamily="2" charset="-122"/>
                      <a:ea typeface="MiSans Heavy" panose="00000A00000000000000" pitchFamily="2" charset="-122"/>
                    </a:rPr>
                    <a:t>01</a:t>
                  </a:r>
                  <a:endParaRPr lang="zh-CN" altLang="en-US" dirty="0">
                    <a:solidFill>
                      <a:schemeClr val="bg1"/>
                    </a:solidFill>
                    <a:latin typeface="MiSans Heavy" panose="00000A00000000000000" pitchFamily="2" charset="-122"/>
                    <a:ea typeface="MiSans Heavy" panose="00000A00000000000000" pitchFamily="2" charset="-122"/>
                  </a:endParaRPr>
                </a:p>
              </p:txBody>
            </p:sp>
          </p:grp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0622A1D-E6E7-C5E3-E5E8-3EF6272C5F3A}"/>
                </a:ext>
              </a:extLst>
            </p:cNvPr>
            <p:cNvGrpSpPr/>
            <p:nvPr/>
          </p:nvGrpSpPr>
          <p:grpSpPr>
            <a:xfrm>
              <a:off x="6607928" y="1857190"/>
              <a:ext cx="3590925" cy="732505"/>
              <a:chOff x="2079233" y="1923189"/>
              <a:chExt cx="3590925" cy="732505"/>
            </a:xfrm>
          </p:grpSpPr>
          <p:sp>
            <p:nvSpPr>
              <p:cNvPr id="25" name="任意多边形: 形状 24" descr="D:\51PPT模板网\51pptmoban.com\图片.jpg">
                <a:extLst>
                  <a:ext uri="{FF2B5EF4-FFF2-40B4-BE49-F238E27FC236}">
                    <a16:creationId xmlns:a16="http://schemas.microsoft.com/office/drawing/2014/main" id="{0EA6BDD7-592A-DADA-B3AF-BDF910FFCAD6}"/>
                  </a:ext>
                </a:extLst>
              </p:cNvPr>
              <p:cNvSpPr/>
              <p:nvPr/>
            </p:nvSpPr>
            <p:spPr>
              <a:xfrm>
                <a:off x="2868150" y="1923189"/>
                <a:ext cx="2802008" cy="595855"/>
              </a:xfrm>
              <a:custGeom>
                <a:avLst/>
                <a:gdLst>
                  <a:gd name="connsiteX0" fmla="*/ 0 w 2802008"/>
                  <a:gd name="connsiteY0" fmla="*/ 0 h 595855"/>
                  <a:gd name="connsiteX1" fmla="*/ 2802008 w 2802008"/>
                  <a:gd name="connsiteY1" fmla="*/ 0 h 595855"/>
                  <a:gd name="connsiteX2" fmla="*/ 2802008 w 2802008"/>
                  <a:gd name="connsiteY2" fmla="*/ 595855 h 595855"/>
                  <a:gd name="connsiteX3" fmla="*/ 438472 w 2802008"/>
                  <a:gd name="connsiteY3" fmla="*/ 595855 h 595855"/>
                  <a:gd name="connsiteX4" fmla="*/ 0 w 2802008"/>
                  <a:gd name="connsiteY4" fmla="*/ 0 h 595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2008" h="595855">
                    <a:moveTo>
                      <a:pt x="0" y="0"/>
                    </a:moveTo>
                    <a:lnTo>
                      <a:pt x="2802008" y="0"/>
                    </a:lnTo>
                    <a:lnTo>
                      <a:pt x="2802008" y="595855"/>
                    </a:lnTo>
                    <a:lnTo>
                      <a:pt x="438472" y="5958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38100" dist="38100" dir="19140000" rotWithShape="0">
                  <a:prstClr val="black">
                    <a:alpha val="5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endParaRPr lang="zh-CN" altLang="en-US">
                  <a:solidFill>
                    <a:srgbClr val="D60312"/>
                  </a:solidFill>
                  <a:latin typeface="+mn-ea"/>
                  <a:cs typeface="+mn-ea"/>
                </a:endParaRPr>
              </a:p>
            </p:txBody>
          </p:sp>
          <p:sp>
            <p:nvSpPr>
              <p:cNvPr id="26" name="任意多边形: 形状 25" descr="D:\51PPT模板网\51pptmoban.com\图片.jpg">
                <a:extLst>
                  <a:ext uri="{FF2B5EF4-FFF2-40B4-BE49-F238E27FC236}">
                    <a16:creationId xmlns:a16="http://schemas.microsoft.com/office/drawing/2014/main" id="{6054E0D7-5515-9D1D-5827-92F584F5D5C1}"/>
                  </a:ext>
                </a:extLst>
              </p:cNvPr>
              <p:cNvSpPr/>
              <p:nvPr/>
            </p:nvSpPr>
            <p:spPr>
              <a:xfrm>
                <a:off x="2079233" y="1923189"/>
                <a:ext cx="3590925" cy="732505"/>
              </a:xfrm>
              <a:custGeom>
                <a:avLst/>
                <a:gdLst>
                  <a:gd name="connsiteX0" fmla="*/ 0 w 3590925"/>
                  <a:gd name="connsiteY0" fmla="*/ 0 h 732505"/>
                  <a:gd name="connsiteX1" fmla="*/ 788917 w 3590925"/>
                  <a:gd name="connsiteY1" fmla="*/ 0 h 732505"/>
                  <a:gd name="connsiteX2" fmla="*/ 1227389 w 3590925"/>
                  <a:gd name="connsiteY2" fmla="*/ 595855 h 732505"/>
                  <a:gd name="connsiteX3" fmla="*/ 3590925 w 3590925"/>
                  <a:gd name="connsiteY3" fmla="*/ 595855 h 732505"/>
                  <a:gd name="connsiteX4" fmla="*/ 3590925 w 3590925"/>
                  <a:gd name="connsiteY4" fmla="*/ 732505 h 732505"/>
                  <a:gd name="connsiteX5" fmla="*/ 0 w 3590925"/>
                  <a:gd name="connsiteY5" fmla="*/ 732505 h 732505"/>
                  <a:gd name="connsiteX6" fmla="*/ 0 w 3590925"/>
                  <a:gd name="connsiteY6" fmla="*/ 0 h 732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90925" h="732505">
                    <a:moveTo>
                      <a:pt x="0" y="0"/>
                    </a:moveTo>
                    <a:lnTo>
                      <a:pt x="788917" y="0"/>
                    </a:lnTo>
                    <a:lnTo>
                      <a:pt x="1227389" y="595855"/>
                    </a:lnTo>
                    <a:lnTo>
                      <a:pt x="3590925" y="595855"/>
                    </a:lnTo>
                    <a:lnTo>
                      <a:pt x="3590925" y="732505"/>
                    </a:lnTo>
                    <a:lnTo>
                      <a:pt x="0" y="732505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E40712"/>
                  </a:gs>
                  <a:gs pos="100000">
                    <a:srgbClr val="C11119"/>
                  </a:gs>
                </a:gsLst>
                <a:lin ang="2700000" scaled="1"/>
                <a:tileRect/>
              </a:gradFill>
            </p:spPr>
            <p:txBody>
              <a:bodyPr wrap="square" rtlCol="0" anchor="ctr">
                <a:noAutofit/>
              </a:bodyPr>
              <a:lstStyle/>
              <a:p>
                <a:endParaRPr lang="zh-CN" altLang="en-US">
                  <a:solidFill>
                    <a:srgbClr val="D60312"/>
                  </a:solidFill>
                  <a:latin typeface="+mn-ea"/>
                  <a:cs typeface="+mn-ea"/>
                </a:endParaRPr>
              </a:p>
            </p:txBody>
          </p:sp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AF731996-90A2-540A-C11F-B474362CE2D0}"/>
                  </a:ext>
                </a:extLst>
              </p:cNvPr>
              <p:cNvGrpSpPr/>
              <p:nvPr/>
            </p:nvGrpSpPr>
            <p:grpSpPr>
              <a:xfrm>
                <a:off x="2248329" y="2034221"/>
                <a:ext cx="2790681" cy="539757"/>
                <a:chOff x="6552086" y="3048888"/>
                <a:chExt cx="2790681" cy="539757"/>
              </a:xfrm>
            </p:grpSpPr>
            <p:sp>
              <p:nvSpPr>
                <p:cNvPr id="28" name="catalogue2">
                  <a:extLst>
                    <a:ext uri="{FF2B5EF4-FFF2-40B4-BE49-F238E27FC236}">
                      <a16:creationId xmlns:a16="http://schemas.microsoft.com/office/drawing/2014/main" id="{204602D1-0111-49D9-27D4-3B5B2E0E0DDB}"/>
                    </a:ext>
                  </a:extLst>
                </p:cNvPr>
                <p:cNvSpPr txBox="1"/>
                <p:nvPr/>
              </p:nvSpPr>
              <p:spPr>
                <a:xfrm>
                  <a:off x="7744736" y="3048888"/>
                  <a:ext cx="1598031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>
                      <a:gradFill>
                        <a:gsLst>
                          <a:gs pos="0">
                            <a:schemeClr val="accent2">
                              <a:lumMod val="20000"/>
                              <a:lumOff val="80000"/>
                            </a:schemeClr>
                          </a:gs>
                          <a:gs pos="100000">
                            <a:srgbClr val="EBAD3C"/>
                          </a:gs>
                        </a:gsLst>
                        <a:lin ang="5400000" scaled="1"/>
                      </a:gradFill>
                      <a:latin typeface="+mn-ea"/>
                    </a:defRPr>
                  </a:lvl1pPr>
                </a:lstStyle>
                <a:p>
                  <a:r>
                    <a:rPr lang="zh-CN" altLang="en-US" sz="1800" dirty="0">
                      <a:solidFill>
                        <a:srgbClr val="DC1C23"/>
                      </a:solidFill>
                    </a:rPr>
                    <a:t>添加标题文本</a:t>
                  </a:r>
                </a:p>
              </p:txBody>
            </p:sp>
            <p:sp>
              <p:nvSpPr>
                <p:cNvPr id="29" name="文本框 28">
                  <a:extLst>
                    <a:ext uri="{FF2B5EF4-FFF2-40B4-BE49-F238E27FC236}">
                      <a16:creationId xmlns:a16="http://schemas.microsoft.com/office/drawing/2014/main" id="{4290872F-EBD9-1332-3927-7FDA8549F199}"/>
                    </a:ext>
                  </a:extLst>
                </p:cNvPr>
                <p:cNvSpPr txBox="1"/>
                <p:nvPr/>
              </p:nvSpPr>
              <p:spPr>
                <a:xfrm>
                  <a:off x="6552086" y="3065425"/>
                  <a:ext cx="66236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>
                      <a:gradFill>
                        <a:gsLst>
                          <a:gs pos="0">
                            <a:schemeClr val="accent2">
                              <a:lumMod val="20000"/>
                              <a:lumOff val="80000"/>
                            </a:schemeClr>
                          </a:gs>
                          <a:gs pos="100000">
                            <a:srgbClr val="EBAD3C"/>
                          </a:gs>
                        </a:gsLst>
                        <a:lin ang="5400000" scaled="1"/>
                      </a:gradFill>
                      <a:latin typeface="+mn-ea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MiSans Heavy" panose="00000A00000000000000" pitchFamily="2" charset="-122"/>
                      <a:ea typeface="MiSans Heavy" panose="00000A00000000000000" pitchFamily="2" charset="-122"/>
                    </a:rPr>
                    <a:t>02</a:t>
                  </a:r>
                  <a:endParaRPr lang="zh-CN" altLang="en-US" dirty="0">
                    <a:solidFill>
                      <a:schemeClr val="bg1"/>
                    </a:solidFill>
                    <a:latin typeface="MiSans Heavy" panose="00000A00000000000000" pitchFamily="2" charset="-122"/>
                    <a:ea typeface="MiSans Heavy" panose="00000A00000000000000" pitchFamily="2" charset="-122"/>
                  </a:endParaRPr>
                </a:p>
              </p:txBody>
            </p:sp>
          </p:grpSp>
        </p:grp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A6B841B7-5C76-ED58-1CEC-F2BC69EE5C0D}"/>
              </a:ext>
            </a:extLst>
          </p:cNvPr>
          <p:cNvGrpSpPr/>
          <p:nvPr/>
        </p:nvGrpSpPr>
        <p:grpSpPr>
          <a:xfrm>
            <a:off x="2146553" y="4030287"/>
            <a:ext cx="7911847" cy="732505"/>
            <a:chOff x="2287006" y="1857190"/>
            <a:chExt cx="7911847" cy="732505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A83B8C5C-897B-9DD3-9D27-96FD95660D91}"/>
                </a:ext>
              </a:extLst>
            </p:cNvPr>
            <p:cNvGrpSpPr/>
            <p:nvPr/>
          </p:nvGrpSpPr>
          <p:grpSpPr>
            <a:xfrm>
              <a:off x="2287006" y="1857190"/>
              <a:ext cx="3590925" cy="732505"/>
              <a:chOff x="2079233" y="1923189"/>
              <a:chExt cx="3590925" cy="732505"/>
            </a:xfrm>
          </p:grpSpPr>
          <p:sp>
            <p:nvSpPr>
              <p:cNvPr id="43" name="任意多边形: 形状 42" descr="D:\51PPT模板网\51pptmoban.com\图片.jpg">
                <a:extLst>
                  <a:ext uri="{FF2B5EF4-FFF2-40B4-BE49-F238E27FC236}">
                    <a16:creationId xmlns:a16="http://schemas.microsoft.com/office/drawing/2014/main" id="{30C120D3-E23F-3578-115F-B0B15A5B6CCE}"/>
                  </a:ext>
                </a:extLst>
              </p:cNvPr>
              <p:cNvSpPr/>
              <p:nvPr/>
            </p:nvSpPr>
            <p:spPr>
              <a:xfrm>
                <a:off x="2868150" y="1923189"/>
                <a:ext cx="2802008" cy="595855"/>
              </a:xfrm>
              <a:custGeom>
                <a:avLst/>
                <a:gdLst>
                  <a:gd name="connsiteX0" fmla="*/ 0 w 2802008"/>
                  <a:gd name="connsiteY0" fmla="*/ 0 h 595855"/>
                  <a:gd name="connsiteX1" fmla="*/ 2802008 w 2802008"/>
                  <a:gd name="connsiteY1" fmla="*/ 0 h 595855"/>
                  <a:gd name="connsiteX2" fmla="*/ 2802008 w 2802008"/>
                  <a:gd name="connsiteY2" fmla="*/ 595855 h 595855"/>
                  <a:gd name="connsiteX3" fmla="*/ 438472 w 2802008"/>
                  <a:gd name="connsiteY3" fmla="*/ 595855 h 595855"/>
                  <a:gd name="connsiteX4" fmla="*/ 0 w 2802008"/>
                  <a:gd name="connsiteY4" fmla="*/ 0 h 595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2008" h="595855">
                    <a:moveTo>
                      <a:pt x="0" y="0"/>
                    </a:moveTo>
                    <a:lnTo>
                      <a:pt x="2802008" y="0"/>
                    </a:lnTo>
                    <a:lnTo>
                      <a:pt x="2802008" y="595855"/>
                    </a:lnTo>
                    <a:lnTo>
                      <a:pt x="438472" y="5958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38100" dist="38100" dir="19140000" rotWithShape="0">
                  <a:prstClr val="black">
                    <a:alpha val="5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endParaRPr lang="zh-CN" altLang="en-US">
                  <a:solidFill>
                    <a:srgbClr val="D60312"/>
                  </a:solidFill>
                  <a:latin typeface="+mn-ea"/>
                  <a:cs typeface="+mn-ea"/>
                </a:endParaRPr>
              </a:p>
            </p:txBody>
          </p:sp>
          <p:sp>
            <p:nvSpPr>
              <p:cNvPr id="44" name="任意多边形: 形状 43" descr="D:\51PPT模板网\51pptmoban.com\图片.jpg">
                <a:extLst>
                  <a:ext uri="{FF2B5EF4-FFF2-40B4-BE49-F238E27FC236}">
                    <a16:creationId xmlns:a16="http://schemas.microsoft.com/office/drawing/2014/main" id="{DEF2F4C8-5796-811E-DDAD-A3E46576F51C}"/>
                  </a:ext>
                </a:extLst>
              </p:cNvPr>
              <p:cNvSpPr/>
              <p:nvPr/>
            </p:nvSpPr>
            <p:spPr>
              <a:xfrm>
                <a:off x="2079233" y="1923189"/>
                <a:ext cx="3590925" cy="732505"/>
              </a:xfrm>
              <a:custGeom>
                <a:avLst/>
                <a:gdLst>
                  <a:gd name="connsiteX0" fmla="*/ 0 w 3590925"/>
                  <a:gd name="connsiteY0" fmla="*/ 0 h 732505"/>
                  <a:gd name="connsiteX1" fmla="*/ 788917 w 3590925"/>
                  <a:gd name="connsiteY1" fmla="*/ 0 h 732505"/>
                  <a:gd name="connsiteX2" fmla="*/ 1227389 w 3590925"/>
                  <a:gd name="connsiteY2" fmla="*/ 595855 h 732505"/>
                  <a:gd name="connsiteX3" fmla="*/ 3590925 w 3590925"/>
                  <a:gd name="connsiteY3" fmla="*/ 595855 h 732505"/>
                  <a:gd name="connsiteX4" fmla="*/ 3590925 w 3590925"/>
                  <a:gd name="connsiteY4" fmla="*/ 732505 h 732505"/>
                  <a:gd name="connsiteX5" fmla="*/ 0 w 3590925"/>
                  <a:gd name="connsiteY5" fmla="*/ 732505 h 732505"/>
                  <a:gd name="connsiteX6" fmla="*/ 0 w 3590925"/>
                  <a:gd name="connsiteY6" fmla="*/ 0 h 732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90925" h="732505">
                    <a:moveTo>
                      <a:pt x="0" y="0"/>
                    </a:moveTo>
                    <a:lnTo>
                      <a:pt x="788917" y="0"/>
                    </a:lnTo>
                    <a:lnTo>
                      <a:pt x="1227389" y="595855"/>
                    </a:lnTo>
                    <a:lnTo>
                      <a:pt x="3590925" y="595855"/>
                    </a:lnTo>
                    <a:lnTo>
                      <a:pt x="3590925" y="732505"/>
                    </a:lnTo>
                    <a:lnTo>
                      <a:pt x="0" y="732505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E40712"/>
                  </a:gs>
                  <a:gs pos="100000">
                    <a:srgbClr val="C11119"/>
                  </a:gs>
                </a:gsLst>
                <a:lin ang="2700000" scaled="1"/>
                <a:tileRect/>
              </a:gradFill>
            </p:spPr>
            <p:txBody>
              <a:bodyPr wrap="square" rtlCol="0" anchor="ctr">
                <a:noAutofit/>
              </a:bodyPr>
              <a:lstStyle/>
              <a:p>
                <a:endParaRPr lang="zh-CN" altLang="en-US">
                  <a:solidFill>
                    <a:srgbClr val="D60312"/>
                  </a:solidFill>
                  <a:latin typeface="+mn-ea"/>
                  <a:cs typeface="+mn-ea"/>
                </a:endParaRPr>
              </a:p>
            </p:txBody>
          </p: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6C898CD8-23A4-5E13-8BC4-6C83138A7120}"/>
                  </a:ext>
                </a:extLst>
              </p:cNvPr>
              <p:cNvGrpSpPr/>
              <p:nvPr/>
            </p:nvGrpSpPr>
            <p:grpSpPr>
              <a:xfrm>
                <a:off x="2248329" y="2034221"/>
                <a:ext cx="2790681" cy="539757"/>
                <a:chOff x="6552086" y="3048888"/>
                <a:chExt cx="2790681" cy="539757"/>
              </a:xfrm>
            </p:grpSpPr>
            <p:sp>
              <p:nvSpPr>
                <p:cNvPr id="46" name="catalogue3">
                  <a:extLst>
                    <a:ext uri="{FF2B5EF4-FFF2-40B4-BE49-F238E27FC236}">
                      <a16:creationId xmlns:a16="http://schemas.microsoft.com/office/drawing/2014/main" id="{7BBD0208-64F6-A382-85C1-A6139D39A1BD}"/>
                    </a:ext>
                  </a:extLst>
                </p:cNvPr>
                <p:cNvSpPr txBox="1"/>
                <p:nvPr/>
              </p:nvSpPr>
              <p:spPr>
                <a:xfrm>
                  <a:off x="7744736" y="3048888"/>
                  <a:ext cx="1598031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>
                      <a:gradFill>
                        <a:gsLst>
                          <a:gs pos="0">
                            <a:schemeClr val="accent2">
                              <a:lumMod val="20000"/>
                              <a:lumOff val="80000"/>
                            </a:schemeClr>
                          </a:gs>
                          <a:gs pos="100000">
                            <a:srgbClr val="EBAD3C"/>
                          </a:gs>
                        </a:gsLst>
                        <a:lin ang="5400000" scaled="1"/>
                      </a:gradFill>
                      <a:latin typeface="+mn-ea"/>
                    </a:defRPr>
                  </a:lvl1pPr>
                </a:lstStyle>
                <a:p>
                  <a:r>
                    <a:rPr lang="zh-CN" altLang="en-US" sz="1800" dirty="0">
                      <a:solidFill>
                        <a:srgbClr val="DC1C23"/>
                      </a:solidFill>
                    </a:rPr>
                    <a:t>添加标题文本</a:t>
                  </a:r>
                </a:p>
              </p:txBody>
            </p:sp>
            <p:sp>
              <p:nvSpPr>
                <p:cNvPr id="47" name="文本框 46">
                  <a:extLst>
                    <a:ext uri="{FF2B5EF4-FFF2-40B4-BE49-F238E27FC236}">
                      <a16:creationId xmlns:a16="http://schemas.microsoft.com/office/drawing/2014/main" id="{BDF55AE9-4EA3-DDB6-5573-E10C7D02CA6E}"/>
                    </a:ext>
                  </a:extLst>
                </p:cNvPr>
                <p:cNvSpPr txBox="1"/>
                <p:nvPr/>
              </p:nvSpPr>
              <p:spPr>
                <a:xfrm>
                  <a:off x="6552086" y="3065425"/>
                  <a:ext cx="66236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>
                      <a:gradFill>
                        <a:gsLst>
                          <a:gs pos="0">
                            <a:schemeClr val="accent2">
                              <a:lumMod val="20000"/>
                              <a:lumOff val="80000"/>
                            </a:schemeClr>
                          </a:gs>
                          <a:gs pos="100000">
                            <a:srgbClr val="EBAD3C"/>
                          </a:gs>
                        </a:gsLst>
                        <a:lin ang="5400000" scaled="1"/>
                      </a:gradFill>
                      <a:latin typeface="+mn-ea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MiSans Heavy" panose="00000A00000000000000" pitchFamily="2" charset="-122"/>
                      <a:ea typeface="MiSans Heavy" panose="00000A00000000000000" pitchFamily="2" charset="-122"/>
                    </a:rPr>
                    <a:t>03</a:t>
                  </a:r>
                  <a:endParaRPr lang="zh-CN" altLang="en-US" dirty="0">
                    <a:solidFill>
                      <a:schemeClr val="bg1"/>
                    </a:solidFill>
                    <a:latin typeface="MiSans Heavy" panose="00000A00000000000000" pitchFamily="2" charset="-122"/>
                    <a:ea typeface="MiSans Heavy" panose="00000A00000000000000" pitchFamily="2" charset="-122"/>
                  </a:endParaRPr>
                </a:p>
              </p:txBody>
            </p:sp>
          </p:grp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7A3267D7-D5A0-6182-48FE-267CF49B0B9E}"/>
                </a:ext>
              </a:extLst>
            </p:cNvPr>
            <p:cNvGrpSpPr/>
            <p:nvPr/>
          </p:nvGrpSpPr>
          <p:grpSpPr>
            <a:xfrm>
              <a:off x="6607928" y="1857190"/>
              <a:ext cx="3590925" cy="732505"/>
              <a:chOff x="2079233" y="1923189"/>
              <a:chExt cx="3590925" cy="732505"/>
            </a:xfrm>
          </p:grpSpPr>
          <p:sp>
            <p:nvSpPr>
              <p:cNvPr id="38" name="任意多边形: 形状 37" descr="D:\51PPT模板网\51pptmoban.com\图片.jpg">
                <a:extLst>
                  <a:ext uri="{FF2B5EF4-FFF2-40B4-BE49-F238E27FC236}">
                    <a16:creationId xmlns:a16="http://schemas.microsoft.com/office/drawing/2014/main" id="{2DC0ABDE-2D11-7899-E084-399028FD5695}"/>
                  </a:ext>
                </a:extLst>
              </p:cNvPr>
              <p:cNvSpPr/>
              <p:nvPr/>
            </p:nvSpPr>
            <p:spPr>
              <a:xfrm>
                <a:off x="2868150" y="1923189"/>
                <a:ext cx="2802008" cy="595855"/>
              </a:xfrm>
              <a:custGeom>
                <a:avLst/>
                <a:gdLst>
                  <a:gd name="connsiteX0" fmla="*/ 0 w 2802008"/>
                  <a:gd name="connsiteY0" fmla="*/ 0 h 595855"/>
                  <a:gd name="connsiteX1" fmla="*/ 2802008 w 2802008"/>
                  <a:gd name="connsiteY1" fmla="*/ 0 h 595855"/>
                  <a:gd name="connsiteX2" fmla="*/ 2802008 w 2802008"/>
                  <a:gd name="connsiteY2" fmla="*/ 595855 h 595855"/>
                  <a:gd name="connsiteX3" fmla="*/ 438472 w 2802008"/>
                  <a:gd name="connsiteY3" fmla="*/ 595855 h 595855"/>
                  <a:gd name="connsiteX4" fmla="*/ 0 w 2802008"/>
                  <a:gd name="connsiteY4" fmla="*/ 0 h 595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2008" h="595855">
                    <a:moveTo>
                      <a:pt x="0" y="0"/>
                    </a:moveTo>
                    <a:lnTo>
                      <a:pt x="2802008" y="0"/>
                    </a:lnTo>
                    <a:lnTo>
                      <a:pt x="2802008" y="595855"/>
                    </a:lnTo>
                    <a:lnTo>
                      <a:pt x="438472" y="5958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38100" dist="38100" dir="19140000" rotWithShape="0">
                  <a:prstClr val="black">
                    <a:alpha val="5000"/>
                  </a:prstClr>
                </a:outerShdw>
              </a:effectLst>
            </p:spPr>
            <p:txBody>
              <a:bodyPr wrap="square" rtlCol="0" anchor="ctr">
                <a:noAutofit/>
              </a:bodyPr>
              <a:lstStyle/>
              <a:p>
                <a:endParaRPr lang="zh-CN" altLang="en-US">
                  <a:solidFill>
                    <a:srgbClr val="D60312"/>
                  </a:solidFill>
                  <a:latin typeface="+mn-ea"/>
                  <a:cs typeface="+mn-ea"/>
                </a:endParaRPr>
              </a:p>
            </p:txBody>
          </p:sp>
          <p:sp>
            <p:nvSpPr>
              <p:cNvPr id="39" name="任意多边形: 形状 38" descr="D:\51PPT模板网\51pptmoban.com\图片.jpg">
                <a:extLst>
                  <a:ext uri="{FF2B5EF4-FFF2-40B4-BE49-F238E27FC236}">
                    <a16:creationId xmlns:a16="http://schemas.microsoft.com/office/drawing/2014/main" id="{931AB640-3CB1-7105-4101-73939C7713BE}"/>
                  </a:ext>
                </a:extLst>
              </p:cNvPr>
              <p:cNvSpPr/>
              <p:nvPr/>
            </p:nvSpPr>
            <p:spPr>
              <a:xfrm>
                <a:off x="2079233" y="1923189"/>
                <a:ext cx="3590925" cy="732505"/>
              </a:xfrm>
              <a:custGeom>
                <a:avLst/>
                <a:gdLst>
                  <a:gd name="connsiteX0" fmla="*/ 0 w 3590925"/>
                  <a:gd name="connsiteY0" fmla="*/ 0 h 732505"/>
                  <a:gd name="connsiteX1" fmla="*/ 788917 w 3590925"/>
                  <a:gd name="connsiteY1" fmla="*/ 0 h 732505"/>
                  <a:gd name="connsiteX2" fmla="*/ 1227389 w 3590925"/>
                  <a:gd name="connsiteY2" fmla="*/ 595855 h 732505"/>
                  <a:gd name="connsiteX3" fmla="*/ 3590925 w 3590925"/>
                  <a:gd name="connsiteY3" fmla="*/ 595855 h 732505"/>
                  <a:gd name="connsiteX4" fmla="*/ 3590925 w 3590925"/>
                  <a:gd name="connsiteY4" fmla="*/ 732505 h 732505"/>
                  <a:gd name="connsiteX5" fmla="*/ 0 w 3590925"/>
                  <a:gd name="connsiteY5" fmla="*/ 732505 h 732505"/>
                  <a:gd name="connsiteX6" fmla="*/ 0 w 3590925"/>
                  <a:gd name="connsiteY6" fmla="*/ 0 h 732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590925" h="732505">
                    <a:moveTo>
                      <a:pt x="0" y="0"/>
                    </a:moveTo>
                    <a:lnTo>
                      <a:pt x="788917" y="0"/>
                    </a:lnTo>
                    <a:lnTo>
                      <a:pt x="1227389" y="595855"/>
                    </a:lnTo>
                    <a:lnTo>
                      <a:pt x="3590925" y="595855"/>
                    </a:lnTo>
                    <a:lnTo>
                      <a:pt x="3590925" y="732505"/>
                    </a:lnTo>
                    <a:lnTo>
                      <a:pt x="0" y="732505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E40712"/>
                  </a:gs>
                  <a:gs pos="100000">
                    <a:srgbClr val="C11119"/>
                  </a:gs>
                </a:gsLst>
                <a:lin ang="2700000" scaled="1"/>
                <a:tileRect/>
              </a:gradFill>
            </p:spPr>
            <p:txBody>
              <a:bodyPr wrap="square" rtlCol="0" anchor="ctr">
                <a:noAutofit/>
              </a:bodyPr>
              <a:lstStyle/>
              <a:p>
                <a:endParaRPr lang="zh-CN" altLang="en-US">
                  <a:solidFill>
                    <a:srgbClr val="D60312"/>
                  </a:solidFill>
                  <a:latin typeface="+mn-ea"/>
                  <a:cs typeface="+mn-ea"/>
                </a:endParaRPr>
              </a:p>
            </p:txBody>
          </p: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B89A5326-1ACE-83F9-094F-349BA3595231}"/>
                  </a:ext>
                </a:extLst>
              </p:cNvPr>
              <p:cNvGrpSpPr/>
              <p:nvPr/>
            </p:nvGrpSpPr>
            <p:grpSpPr>
              <a:xfrm>
                <a:off x="2248329" y="2034221"/>
                <a:ext cx="2790681" cy="539757"/>
                <a:chOff x="6552086" y="3048888"/>
                <a:chExt cx="2790681" cy="539757"/>
              </a:xfrm>
            </p:grpSpPr>
            <p:sp>
              <p:nvSpPr>
                <p:cNvPr id="41" name="catalogue4">
                  <a:extLst>
                    <a:ext uri="{FF2B5EF4-FFF2-40B4-BE49-F238E27FC236}">
                      <a16:creationId xmlns:a16="http://schemas.microsoft.com/office/drawing/2014/main" id="{64B32E68-8D9C-6002-1ADA-C7FFC9A92638}"/>
                    </a:ext>
                  </a:extLst>
                </p:cNvPr>
                <p:cNvSpPr txBox="1"/>
                <p:nvPr/>
              </p:nvSpPr>
              <p:spPr>
                <a:xfrm>
                  <a:off x="7744736" y="3048888"/>
                  <a:ext cx="1598031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>
                      <a:gradFill>
                        <a:gsLst>
                          <a:gs pos="0">
                            <a:schemeClr val="accent2">
                              <a:lumMod val="20000"/>
                              <a:lumOff val="80000"/>
                            </a:schemeClr>
                          </a:gs>
                          <a:gs pos="100000">
                            <a:srgbClr val="EBAD3C"/>
                          </a:gs>
                        </a:gsLst>
                        <a:lin ang="5400000" scaled="1"/>
                      </a:gradFill>
                      <a:latin typeface="+mn-ea"/>
                    </a:defRPr>
                  </a:lvl1pPr>
                </a:lstStyle>
                <a:p>
                  <a:r>
                    <a:rPr lang="zh-CN" altLang="en-US" sz="1800" dirty="0">
                      <a:solidFill>
                        <a:srgbClr val="DC1C23"/>
                      </a:solidFill>
                    </a:rPr>
                    <a:t>添加标题文本</a:t>
                  </a:r>
                </a:p>
              </p:txBody>
            </p:sp>
            <p:sp>
              <p:nvSpPr>
                <p:cNvPr id="42" name="文本框 41">
                  <a:extLst>
                    <a:ext uri="{FF2B5EF4-FFF2-40B4-BE49-F238E27FC236}">
                      <a16:creationId xmlns:a16="http://schemas.microsoft.com/office/drawing/2014/main" id="{917A12FC-52B7-8EEC-6480-234C00980448}"/>
                    </a:ext>
                  </a:extLst>
                </p:cNvPr>
                <p:cNvSpPr txBox="1"/>
                <p:nvPr/>
              </p:nvSpPr>
              <p:spPr>
                <a:xfrm>
                  <a:off x="6552086" y="3065425"/>
                  <a:ext cx="670376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>
                      <a:gradFill>
                        <a:gsLst>
                          <a:gs pos="0">
                            <a:schemeClr val="accent2">
                              <a:lumMod val="20000"/>
                              <a:lumOff val="80000"/>
                            </a:schemeClr>
                          </a:gs>
                          <a:gs pos="100000">
                            <a:srgbClr val="EBAD3C"/>
                          </a:gs>
                        </a:gsLst>
                        <a:lin ang="5400000" scaled="1"/>
                      </a:gradFill>
                      <a:latin typeface="+mn-ea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MiSans Heavy" panose="00000A00000000000000" pitchFamily="2" charset="-122"/>
                      <a:ea typeface="MiSans Heavy" panose="00000A00000000000000" pitchFamily="2" charset="-122"/>
                    </a:rPr>
                    <a:t>04</a:t>
                  </a:r>
                  <a:endParaRPr lang="zh-CN" altLang="en-US" dirty="0">
                    <a:solidFill>
                      <a:schemeClr val="bg1"/>
                    </a:solidFill>
                    <a:latin typeface="MiSans Heavy" panose="00000A00000000000000" pitchFamily="2" charset="-122"/>
                    <a:ea typeface="MiSans Heavy" panose="00000A00000000000000" pitchFamily="2" charset="-122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>
                <a:solidFill>
                  <a:srgbClr val="3A71C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数字时代</a:t>
            </a:r>
            <a:r>
              <a:rPr lang="en-US" altLang="zh-CN" sz="6000">
                <a:solidFill>
                  <a:srgbClr val="3A71C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6000">
                <a:solidFill>
                  <a:srgbClr val="3A71C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探索创新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294967295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68559" tIns="34280" rIns="68559" bIns="34280" rtlCol="0" anchor="ctr"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8565"/>
            <a:fld id="{D5DDBE9D-0EAE-4BF9-9976-992BCF72F40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1218565"/>
              <a:t>3</a:t>
            </a:fld>
            <a:endParaRPr lang="zh-CN" altLang="en-US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F50C8E91-2E41-4837-0FD5-BB596A753BEC}"/>
              </a:ext>
            </a:extLst>
          </p:cNvPr>
          <p:cNvGrpSpPr/>
          <p:nvPr/>
        </p:nvGrpSpPr>
        <p:grpSpPr>
          <a:xfrm>
            <a:off x="4328799" y="2248569"/>
            <a:ext cx="3590925" cy="732505"/>
            <a:chOff x="2079233" y="1923189"/>
            <a:chExt cx="3590925" cy="732505"/>
          </a:xfrm>
        </p:grpSpPr>
        <p:sp>
          <p:nvSpPr>
            <p:cNvPr id="4" name="任意多边形: 形状 3" descr="D:\51PPT模板网\51pptmoban.com\图片.jpg">
              <a:extLst>
                <a:ext uri="{FF2B5EF4-FFF2-40B4-BE49-F238E27FC236}">
                  <a16:creationId xmlns:a16="http://schemas.microsoft.com/office/drawing/2014/main" id="{848D684E-77C0-C054-413E-86175AE580EB}"/>
                </a:ext>
              </a:extLst>
            </p:cNvPr>
            <p:cNvSpPr/>
            <p:nvPr/>
          </p:nvSpPr>
          <p:spPr>
            <a:xfrm>
              <a:off x="2868150" y="1923189"/>
              <a:ext cx="2802008" cy="595855"/>
            </a:xfrm>
            <a:custGeom>
              <a:avLst/>
              <a:gdLst>
                <a:gd name="connsiteX0" fmla="*/ 0 w 2802008"/>
                <a:gd name="connsiteY0" fmla="*/ 0 h 595855"/>
                <a:gd name="connsiteX1" fmla="*/ 2802008 w 2802008"/>
                <a:gd name="connsiteY1" fmla="*/ 0 h 595855"/>
                <a:gd name="connsiteX2" fmla="*/ 2802008 w 2802008"/>
                <a:gd name="connsiteY2" fmla="*/ 595855 h 595855"/>
                <a:gd name="connsiteX3" fmla="*/ 438472 w 2802008"/>
                <a:gd name="connsiteY3" fmla="*/ 595855 h 595855"/>
                <a:gd name="connsiteX4" fmla="*/ 0 w 2802008"/>
                <a:gd name="connsiteY4" fmla="*/ 0 h 59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2008" h="595855">
                  <a:moveTo>
                    <a:pt x="0" y="0"/>
                  </a:moveTo>
                  <a:lnTo>
                    <a:pt x="2802008" y="0"/>
                  </a:lnTo>
                  <a:lnTo>
                    <a:pt x="2802008" y="595855"/>
                  </a:lnTo>
                  <a:lnTo>
                    <a:pt x="438472" y="5958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38100" dir="19140000" rotWithShape="0">
                <a:prstClr val="black">
                  <a:alpha val="5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zh-CN" altLang="en-US">
                <a:solidFill>
                  <a:srgbClr val="D60312"/>
                </a:solidFill>
                <a:latin typeface="+mn-ea"/>
                <a:cs typeface="+mn-ea"/>
              </a:endParaRPr>
            </a:p>
          </p:txBody>
        </p:sp>
        <p:sp>
          <p:nvSpPr>
            <p:cNvPr id="5" name="任意多边形: 形状 4" descr="D:\51PPT模板网\51pptmoban.com\图片.jpg">
              <a:extLst>
                <a:ext uri="{FF2B5EF4-FFF2-40B4-BE49-F238E27FC236}">
                  <a16:creationId xmlns:a16="http://schemas.microsoft.com/office/drawing/2014/main" id="{5951EF48-FD99-DEE3-403A-8C2723ED3DA3}"/>
                </a:ext>
              </a:extLst>
            </p:cNvPr>
            <p:cNvSpPr/>
            <p:nvPr/>
          </p:nvSpPr>
          <p:spPr>
            <a:xfrm>
              <a:off x="2079233" y="1923189"/>
              <a:ext cx="3590925" cy="732505"/>
            </a:xfrm>
            <a:custGeom>
              <a:avLst/>
              <a:gdLst>
                <a:gd name="connsiteX0" fmla="*/ 0 w 3590925"/>
                <a:gd name="connsiteY0" fmla="*/ 0 h 732505"/>
                <a:gd name="connsiteX1" fmla="*/ 788917 w 3590925"/>
                <a:gd name="connsiteY1" fmla="*/ 0 h 732505"/>
                <a:gd name="connsiteX2" fmla="*/ 1227389 w 3590925"/>
                <a:gd name="connsiteY2" fmla="*/ 595855 h 732505"/>
                <a:gd name="connsiteX3" fmla="*/ 3590925 w 3590925"/>
                <a:gd name="connsiteY3" fmla="*/ 595855 h 732505"/>
                <a:gd name="connsiteX4" fmla="*/ 3590925 w 3590925"/>
                <a:gd name="connsiteY4" fmla="*/ 732505 h 732505"/>
                <a:gd name="connsiteX5" fmla="*/ 0 w 3590925"/>
                <a:gd name="connsiteY5" fmla="*/ 732505 h 732505"/>
                <a:gd name="connsiteX6" fmla="*/ 0 w 3590925"/>
                <a:gd name="connsiteY6" fmla="*/ 0 h 7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0925" h="732505">
                  <a:moveTo>
                    <a:pt x="0" y="0"/>
                  </a:moveTo>
                  <a:lnTo>
                    <a:pt x="788917" y="0"/>
                  </a:lnTo>
                  <a:lnTo>
                    <a:pt x="1227389" y="595855"/>
                  </a:lnTo>
                  <a:lnTo>
                    <a:pt x="3590925" y="595855"/>
                  </a:lnTo>
                  <a:lnTo>
                    <a:pt x="3590925" y="732505"/>
                  </a:lnTo>
                  <a:lnTo>
                    <a:pt x="0" y="732505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40712"/>
                </a:gs>
                <a:gs pos="100000">
                  <a:srgbClr val="C11119"/>
                </a:gs>
              </a:gsLst>
              <a:lin ang="2700000" scaled="1"/>
              <a:tileRect/>
            </a:gradFill>
          </p:spPr>
          <p:txBody>
            <a:bodyPr wrap="square" rtlCol="0" anchor="ctr">
              <a:noAutofit/>
            </a:bodyPr>
            <a:lstStyle/>
            <a:p>
              <a:endParaRPr lang="zh-CN" altLang="en-US">
                <a:solidFill>
                  <a:srgbClr val="D60312"/>
                </a:solidFill>
                <a:latin typeface="+mn-ea"/>
                <a:cs typeface="+mn-ea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6FA27CA7-DC7D-A3E7-A3E9-13E8EEA65719}"/>
                </a:ext>
              </a:extLst>
            </p:cNvPr>
            <p:cNvGrpSpPr/>
            <p:nvPr/>
          </p:nvGrpSpPr>
          <p:grpSpPr>
            <a:xfrm>
              <a:off x="2248329" y="2034221"/>
              <a:ext cx="2790681" cy="539757"/>
              <a:chOff x="6552086" y="3048888"/>
              <a:chExt cx="2790681" cy="539757"/>
            </a:xfrm>
          </p:grpSpPr>
          <p:sp>
            <p:nvSpPr>
              <p:cNvPr id="7" name="title">
                <a:extLst>
                  <a:ext uri="{FF2B5EF4-FFF2-40B4-BE49-F238E27FC236}">
                    <a16:creationId xmlns:a16="http://schemas.microsoft.com/office/drawing/2014/main" id="{3CA04012-86FA-47E7-72D0-64C937E40EFE}"/>
                  </a:ext>
                </a:extLst>
              </p:cNvPr>
              <p:cNvSpPr txBox="1"/>
              <p:nvPr/>
            </p:nvSpPr>
            <p:spPr>
              <a:xfrm>
                <a:off x="7744736" y="3048888"/>
                <a:ext cx="1598031" cy="369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800" b="1">
                    <a:gradFill>
                      <a:gsLst>
                        <a:gs pos="0">
                          <a:schemeClr val="accent2">
                            <a:lumMod val="20000"/>
                            <a:lumOff val="80000"/>
                          </a:schemeClr>
                        </a:gs>
                        <a:gs pos="100000">
                          <a:srgbClr val="EBAD3C"/>
                        </a:gs>
                      </a:gsLst>
                      <a:lin ang="5400000" scaled="1"/>
                    </a:gradFill>
                    <a:latin typeface="+mn-ea"/>
                  </a:defRPr>
                </a:lvl1pPr>
              </a:lstStyle>
              <a:p>
                <a:r>
                  <a:rPr lang="zh-CN" altLang="en-US" sz="1800" dirty="0">
                    <a:solidFill>
                      <a:srgbClr val="DC1C23"/>
                    </a:solidFill>
                  </a:rPr>
                  <a:t>添加标题文本</a:t>
                </a:r>
              </a:p>
            </p:txBody>
          </p:sp>
          <p:sp>
            <p:nvSpPr>
              <p:cNvPr id="8" name="index">
                <a:extLst>
                  <a:ext uri="{FF2B5EF4-FFF2-40B4-BE49-F238E27FC236}">
                    <a16:creationId xmlns:a16="http://schemas.microsoft.com/office/drawing/2014/main" id="{90A0B121-BAD7-B442-2F96-588B32F6C0F2}"/>
                  </a:ext>
                </a:extLst>
              </p:cNvPr>
              <p:cNvSpPr txBox="1"/>
              <p:nvPr/>
            </p:nvSpPr>
            <p:spPr>
              <a:xfrm>
                <a:off x="6552086" y="3065425"/>
                <a:ext cx="62068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2800" b="1">
                    <a:gradFill>
                      <a:gsLst>
                        <a:gs pos="0">
                          <a:schemeClr val="accent2">
                            <a:lumMod val="20000"/>
                            <a:lumOff val="80000"/>
                          </a:schemeClr>
                        </a:gs>
                        <a:gs pos="100000">
                          <a:srgbClr val="EBAD3C"/>
                        </a:gs>
                      </a:gsLst>
                      <a:lin ang="5400000" scaled="1"/>
                    </a:gradFill>
                    <a:latin typeface="+mn-ea"/>
                  </a:defRPr>
                </a:lvl1pPr>
              </a:lstStyle>
              <a:p>
                <a:r>
                  <a:rPr lang="en-US" altLang="zh-CN" dirty="0">
                    <a:solidFill>
                      <a:schemeClr val="accent4">
                        <a:lumMod val="20000"/>
                        <a:lumOff val="80000"/>
                      </a:schemeClr>
                    </a:solidFill>
                    <a:latin typeface="MiSans Heavy" panose="00000A00000000000000" pitchFamily="2" charset="-122"/>
                    <a:ea typeface="MiSans Heavy" panose="00000A00000000000000" pitchFamily="2" charset="-122"/>
                  </a:rPr>
                  <a:t>01</a:t>
                </a:r>
                <a:endParaRPr lang="zh-CN" altLang="en-US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MiSans Heavy" panose="00000A00000000000000" pitchFamily="2" charset="-122"/>
                  <a:ea typeface="MiSans Heavy" panose="00000A00000000000000" pitchFamily="2" charset="-122"/>
                </a:endParaRPr>
              </a:p>
            </p:txBody>
          </p:sp>
        </p:grpSp>
      </p:grpSp>
      <p:sp>
        <p:nvSpPr>
          <p:cNvPr id="9" name="describe">
            <a:extLst>
              <a:ext uri="{FF2B5EF4-FFF2-40B4-BE49-F238E27FC236}">
                <a16:creationId xmlns:a16="http://schemas.microsoft.com/office/drawing/2014/main" id="{D09F6DFC-E27A-B4D4-33A5-480E158A4FBA}"/>
              </a:ext>
            </a:extLst>
          </p:cNvPr>
          <p:cNvSpPr txBox="1"/>
          <p:nvPr/>
        </p:nvSpPr>
        <p:spPr>
          <a:xfrm>
            <a:off x="2842344" y="3306606"/>
            <a:ext cx="6563836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b="1" dirty="0"/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2846570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177">
            <a:extLst>
              <a:ext uri="{FF2B5EF4-FFF2-40B4-BE49-F238E27FC236}">
                <a16:creationId xmlns:a16="http://schemas.microsoft.com/office/drawing/2014/main" id="{DF611DE3-9EF0-3650-A3A6-8220AD7B4D03}"/>
              </a:ext>
            </a:extLst>
          </p:cNvPr>
          <p:cNvSpPr/>
          <p:nvPr/>
        </p:nvSpPr>
        <p:spPr bwMode="auto">
          <a:xfrm>
            <a:off x="5255580" y="2274702"/>
            <a:ext cx="1464507" cy="621364"/>
          </a:xfrm>
          <a:custGeom>
            <a:avLst/>
            <a:gdLst>
              <a:gd name="T0" fmla="*/ 94 w 588"/>
              <a:gd name="T1" fmla="*/ 249 h 249"/>
              <a:gd name="T2" fmla="*/ 8 w 588"/>
              <a:gd name="T3" fmla="*/ 176 h 249"/>
              <a:gd name="T4" fmla="*/ 79 w 588"/>
              <a:gd name="T5" fmla="*/ 75 h 249"/>
              <a:gd name="T6" fmla="*/ 479 w 588"/>
              <a:gd name="T7" fmla="*/ 8 h 249"/>
              <a:gd name="T8" fmla="*/ 580 w 588"/>
              <a:gd name="T9" fmla="*/ 80 h 249"/>
              <a:gd name="T10" fmla="*/ 508 w 588"/>
              <a:gd name="T11" fmla="*/ 181 h 249"/>
              <a:gd name="T12" fmla="*/ 109 w 588"/>
              <a:gd name="T13" fmla="*/ 248 h 249"/>
              <a:gd name="T14" fmla="*/ 94 w 588"/>
              <a:gd name="T15" fmla="*/ 249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88" h="249">
                <a:moveTo>
                  <a:pt x="94" y="249"/>
                </a:moveTo>
                <a:cubicBezTo>
                  <a:pt x="52" y="249"/>
                  <a:pt x="15" y="219"/>
                  <a:pt x="8" y="176"/>
                </a:cubicBezTo>
                <a:cubicBezTo>
                  <a:pt x="0" y="129"/>
                  <a:pt x="32" y="83"/>
                  <a:pt x="79" y="75"/>
                </a:cubicBezTo>
                <a:cubicBezTo>
                  <a:pt x="479" y="8"/>
                  <a:pt x="479" y="8"/>
                  <a:pt x="479" y="8"/>
                </a:cubicBezTo>
                <a:cubicBezTo>
                  <a:pt x="527" y="0"/>
                  <a:pt x="572" y="32"/>
                  <a:pt x="580" y="80"/>
                </a:cubicBezTo>
                <a:cubicBezTo>
                  <a:pt x="588" y="128"/>
                  <a:pt x="556" y="173"/>
                  <a:pt x="508" y="181"/>
                </a:cubicBezTo>
                <a:cubicBezTo>
                  <a:pt x="109" y="248"/>
                  <a:pt x="109" y="248"/>
                  <a:pt x="109" y="248"/>
                </a:cubicBezTo>
                <a:cubicBezTo>
                  <a:pt x="104" y="249"/>
                  <a:pt x="99" y="249"/>
                  <a:pt x="94" y="249"/>
                </a:cubicBezTo>
                <a:close/>
              </a:path>
            </a:pathLst>
          </a:custGeom>
          <a:gradFill flip="none" rotWithShape="1">
            <a:gsLst>
              <a:gs pos="0">
                <a:srgbClr val="E40712"/>
              </a:gs>
              <a:gs pos="100000">
                <a:srgbClr val="C11119"/>
              </a:gs>
            </a:gsLst>
            <a:lin ang="2700000" scaled="1"/>
            <a:tileRect/>
          </a:gradFill>
        </p:spPr>
        <p:txBody>
          <a:bodyPr wrap="square" rtlCol="0" anchor="ctr">
            <a:noAutofit/>
          </a:bodyPr>
          <a:lstStyle/>
          <a:p>
            <a:endParaRPr lang="en-US">
              <a:solidFill>
                <a:srgbClr val="D60312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3" name="Freeform 178">
            <a:extLst>
              <a:ext uri="{FF2B5EF4-FFF2-40B4-BE49-F238E27FC236}">
                <a16:creationId xmlns:a16="http://schemas.microsoft.com/office/drawing/2014/main" id="{F2689C34-97C7-7E66-C2D8-E048691206F8}"/>
              </a:ext>
            </a:extLst>
          </p:cNvPr>
          <p:cNvSpPr/>
          <p:nvPr/>
        </p:nvSpPr>
        <p:spPr bwMode="auto">
          <a:xfrm>
            <a:off x="5131153" y="2718000"/>
            <a:ext cx="1885070" cy="696077"/>
          </a:xfrm>
          <a:custGeom>
            <a:avLst/>
            <a:gdLst>
              <a:gd name="T0" fmla="*/ 95 w 757"/>
              <a:gd name="T1" fmla="*/ 279 h 279"/>
              <a:gd name="T2" fmla="*/ 9 w 757"/>
              <a:gd name="T3" fmla="*/ 206 h 279"/>
              <a:gd name="T4" fmla="*/ 80 w 757"/>
              <a:gd name="T5" fmla="*/ 105 h 279"/>
              <a:gd name="T6" fmla="*/ 648 w 757"/>
              <a:gd name="T7" fmla="*/ 8 h 279"/>
              <a:gd name="T8" fmla="*/ 749 w 757"/>
              <a:gd name="T9" fmla="*/ 80 h 279"/>
              <a:gd name="T10" fmla="*/ 677 w 757"/>
              <a:gd name="T11" fmla="*/ 181 h 279"/>
              <a:gd name="T12" fmla="*/ 110 w 757"/>
              <a:gd name="T13" fmla="*/ 278 h 279"/>
              <a:gd name="T14" fmla="*/ 95 w 757"/>
              <a:gd name="T15" fmla="*/ 279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57" h="279">
                <a:moveTo>
                  <a:pt x="95" y="279"/>
                </a:moveTo>
                <a:cubicBezTo>
                  <a:pt x="53" y="279"/>
                  <a:pt x="16" y="249"/>
                  <a:pt x="9" y="206"/>
                </a:cubicBezTo>
                <a:cubicBezTo>
                  <a:pt x="0" y="158"/>
                  <a:pt x="33" y="113"/>
                  <a:pt x="80" y="105"/>
                </a:cubicBezTo>
                <a:cubicBezTo>
                  <a:pt x="648" y="8"/>
                  <a:pt x="648" y="8"/>
                  <a:pt x="648" y="8"/>
                </a:cubicBezTo>
                <a:cubicBezTo>
                  <a:pt x="695" y="0"/>
                  <a:pt x="741" y="32"/>
                  <a:pt x="749" y="80"/>
                </a:cubicBezTo>
                <a:cubicBezTo>
                  <a:pt x="757" y="128"/>
                  <a:pt x="725" y="173"/>
                  <a:pt x="677" y="181"/>
                </a:cubicBezTo>
                <a:cubicBezTo>
                  <a:pt x="110" y="278"/>
                  <a:pt x="110" y="278"/>
                  <a:pt x="110" y="278"/>
                </a:cubicBezTo>
                <a:cubicBezTo>
                  <a:pt x="105" y="278"/>
                  <a:pt x="100" y="279"/>
                  <a:pt x="95" y="279"/>
                </a:cubicBezTo>
                <a:close/>
              </a:path>
            </a:pathLst>
          </a:custGeom>
          <a:gradFill flip="none" rotWithShape="1">
            <a:gsLst>
              <a:gs pos="0">
                <a:srgbClr val="E40712"/>
              </a:gs>
              <a:gs pos="100000">
                <a:srgbClr val="C11119"/>
              </a:gs>
            </a:gsLst>
            <a:lin ang="2700000" scaled="1"/>
            <a:tileRect/>
          </a:gradFill>
        </p:spPr>
        <p:txBody>
          <a:bodyPr wrap="square" rtlCol="0" anchor="ctr">
            <a:noAutofit/>
          </a:bodyPr>
          <a:lstStyle/>
          <a:p>
            <a:endParaRPr lang="en-US">
              <a:solidFill>
                <a:srgbClr val="D60312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4" name="Freeform 180">
            <a:extLst>
              <a:ext uri="{FF2B5EF4-FFF2-40B4-BE49-F238E27FC236}">
                <a16:creationId xmlns:a16="http://schemas.microsoft.com/office/drawing/2014/main" id="{7A70D148-7F0D-C645-F130-78BBAD4F676F}"/>
              </a:ext>
            </a:extLst>
          </p:cNvPr>
          <p:cNvSpPr/>
          <p:nvPr/>
        </p:nvSpPr>
        <p:spPr bwMode="auto">
          <a:xfrm>
            <a:off x="5131153" y="3217332"/>
            <a:ext cx="1885070" cy="692342"/>
          </a:xfrm>
          <a:custGeom>
            <a:avLst/>
            <a:gdLst>
              <a:gd name="T0" fmla="*/ 95 w 757"/>
              <a:gd name="T1" fmla="*/ 278 h 278"/>
              <a:gd name="T2" fmla="*/ 9 w 757"/>
              <a:gd name="T3" fmla="*/ 205 h 278"/>
              <a:gd name="T4" fmla="*/ 80 w 757"/>
              <a:gd name="T5" fmla="*/ 104 h 278"/>
              <a:gd name="T6" fmla="*/ 648 w 757"/>
              <a:gd name="T7" fmla="*/ 8 h 278"/>
              <a:gd name="T8" fmla="*/ 749 w 757"/>
              <a:gd name="T9" fmla="*/ 79 h 278"/>
              <a:gd name="T10" fmla="*/ 677 w 757"/>
              <a:gd name="T11" fmla="*/ 180 h 278"/>
              <a:gd name="T12" fmla="*/ 110 w 757"/>
              <a:gd name="T13" fmla="*/ 277 h 278"/>
              <a:gd name="T14" fmla="*/ 95 w 757"/>
              <a:gd name="T15" fmla="*/ 278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57" h="278">
                <a:moveTo>
                  <a:pt x="95" y="278"/>
                </a:moveTo>
                <a:cubicBezTo>
                  <a:pt x="53" y="278"/>
                  <a:pt x="16" y="248"/>
                  <a:pt x="9" y="205"/>
                </a:cubicBezTo>
                <a:cubicBezTo>
                  <a:pt x="0" y="157"/>
                  <a:pt x="33" y="112"/>
                  <a:pt x="80" y="104"/>
                </a:cubicBezTo>
                <a:cubicBezTo>
                  <a:pt x="648" y="8"/>
                  <a:pt x="648" y="8"/>
                  <a:pt x="648" y="8"/>
                </a:cubicBezTo>
                <a:cubicBezTo>
                  <a:pt x="695" y="0"/>
                  <a:pt x="741" y="32"/>
                  <a:pt x="749" y="79"/>
                </a:cubicBezTo>
                <a:cubicBezTo>
                  <a:pt x="757" y="127"/>
                  <a:pt x="725" y="172"/>
                  <a:pt x="677" y="180"/>
                </a:cubicBezTo>
                <a:cubicBezTo>
                  <a:pt x="110" y="277"/>
                  <a:pt x="110" y="277"/>
                  <a:pt x="110" y="277"/>
                </a:cubicBezTo>
                <a:cubicBezTo>
                  <a:pt x="105" y="278"/>
                  <a:pt x="100" y="278"/>
                  <a:pt x="95" y="278"/>
                </a:cubicBezTo>
                <a:close/>
              </a:path>
            </a:pathLst>
          </a:custGeom>
          <a:gradFill flip="none" rotWithShape="1">
            <a:gsLst>
              <a:gs pos="0">
                <a:srgbClr val="E40712"/>
              </a:gs>
              <a:gs pos="100000">
                <a:srgbClr val="C11119"/>
              </a:gs>
            </a:gsLst>
            <a:lin ang="2700000" scaled="1"/>
            <a:tileRect/>
          </a:gradFill>
        </p:spPr>
        <p:txBody>
          <a:bodyPr wrap="square" rtlCol="0" anchor="ctr">
            <a:noAutofit/>
          </a:bodyPr>
          <a:lstStyle/>
          <a:p>
            <a:endParaRPr lang="en-US">
              <a:solidFill>
                <a:srgbClr val="D60312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35" name="Freeform 184" descr="D:\51PPT模板网\51pptmoban.com\图片.jpg">
            <a:extLst>
              <a:ext uri="{FF2B5EF4-FFF2-40B4-BE49-F238E27FC236}">
                <a16:creationId xmlns:a16="http://schemas.microsoft.com/office/drawing/2014/main" id="{DB40E747-F6EC-4874-23AC-9A369E6872FF}"/>
              </a:ext>
            </a:extLst>
          </p:cNvPr>
          <p:cNvSpPr/>
          <p:nvPr/>
        </p:nvSpPr>
        <p:spPr bwMode="auto">
          <a:xfrm>
            <a:off x="5300377" y="4625674"/>
            <a:ext cx="1549117" cy="1053455"/>
          </a:xfrm>
          <a:custGeom>
            <a:avLst/>
            <a:gdLst>
              <a:gd name="T0" fmla="*/ 588 w 622"/>
              <a:gd name="T1" fmla="*/ 0 h 423"/>
              <a:gd name="T2" fmla="*/ 34 w 622"/>
              <a:gd name="T3" fmla="*/ 0 h 423"/>
              <a:gd name="T4" fmla="*/ 0 w 622"/>
              <a:gd name="T5" fmla="*/ 34 h 423"/>
              <a:gd name="T6" fmla="*/ 0 w 622"/>
              <a:gd name="T7" fmla="*/ 58 h 423"/>
              <a:gd name="T8" fmla="*/ 177 w 622"/>
              <a:gd name="T9" fmla="*/ 267 h 423"/>
              <a:gd name="T10" fmla="*/ 175 w 622"/>
              <a:gd name="T11" fmla="*/ 278 h 423"/>
              <a:gd name="T12" fmla="*/ 202 w 622"/>
              <a:gd name="T13" fmla="*/ 304 h 423"/>
              <a:gd name="T14" fmla="*/ 204 w 622"/>
              <a:gd name="T15" fmla="*/ 304 h 423"/>
              <a:gd name="T16" fmla="*/ 185 w 622"/>
              <a:gd name="T17" fmla="*/ 329 h 423"/>
              <a:gd name="T18" fmla="*/ 211 w 622"/>
              <a:gd name="T19" fmla="*/ 356 h 423"/>
              <a:gd name="T20" fmla="*/ 189 w 622"/>
              <a:gd name="T21" fmla="*/ 381 h 423"/>
              <a:gd name="T22" fmla="*/ 216 w 622"/>
              <a:gd name="T23" fmla="*/ 408 h 423"/>
              <a:gd name="T24" fmla="*/ 233 w 622"/>
              <a:gd name="T25" fmla="*/ 408 h 423"/>
              <a:gd name="T26" fmla="*/ 309 w 622"/>
              <a:gd name="T27" fmla="*/ 423 h 423"/>
              <a:gd name="T28" fmla="*/ 385 w 622"/>
              <a:gd name="T29" fmla="*/ 408 h 423"/>
              <a:gd name="T30" fmla="*/ 406 w 622"/>
              <a:gd name="T31" fmla="*/ 408 h 423"/>
              <a:gd name="T32" fmla="*/ 432 w 622"/>
              <a:gd name="T33" fmla="*/ 381 h 423"/>
              <a:gd name="T34" fmla="*/ 411 w 622"/>
              <a:gd name="T35" fmla="*/ 356 h 423"/>
              <a:gd name="T36" fmla="*/ 437 w 622"/>
              <a:gd name="T37" fmla="*/ 329 h 423"/>
              <a:gd name="T38" fmla="*/ 419 w 622"/>
              <a:gd name="T39" fmla="*/ 304 h 423"/>
              <a:gd name="T40" fmla="*/ 420 w 622"/>
              <a:gd name="T41" fmla="*/ 304 h 423"/>
              <a:gd name="T42" fmla="*/ 446 w 622"/>
              <a:gd name="T43" fmla="*/ 278 h 423"/>
              <a:gd name="T44" fmla="*/ 444 w 622"/>
              <a:gd name="T45" fmla="*/ 267 h 423"/>
              <a:gd name="T46" fmla="*/ 622 w 622"/>
              <a:gd name="T47" fmla="*/ 58 h 423"/>
              <a:gd name="T48" fmla="*/ 622 w 622"/>
              <a:gd name="T49" fmla="*/ 34 h 423"/>
              <a:gd name="T50" fmla="*/ 588 w 622"/>
              <a:gd name="T51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22" h="423">
                <a:moveTo>
                  <a:pt x="588" y="0"/>
                </a:moveTo>
                <a:cubicBezTo>
                  <a:pt x="34" y="0"/>
                  <a:pt x="34" y="0"/>
                  <a:pt x="34" y="0"/>
                </a:cubicBezTo>
                <a:cubicBezTo>
                  <a:pt x="15" y="0"/>
                  <a:pt x="0" y="15"/>
                  <a:pt x="0" y="34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163"/>
                  <a:pt x="77" y="251"/>
                  <a:pt x="177" y="267"/>
                </a:cubicBezTo>
                <a:cubicBezTo>
                  <a:pt x="176" y="270"/>
                  <a:pt x="175" y="274"/>
                  <a:pt x="175" y="278"/>
                </a:cubicBezTo>
                <a:cubicBezTo>
                  <a:pt x="175" y="292"/>
                  <a:pt x="187" y="304"/>
                  <a:pt x="202" y="304"/>
                </a:cubicBezTo>
                <a:cubicBezTo>
                  <a:pt x="204" y="304"/>
                  <a:pt x="204" y="304"/>
                  <a:pt x="204" y="304"/>
                </a:cubicBezTo>
                <a:cubicBezTo>
                  <a:pt x="193" y="307"/>
                  <a:pt x="185" y="317"/>
                  <a:pt x="185" y="329"/>
                </a:cubicBezTo>
                <a:cubicBezTo>
                  <a:pt x="185" y="343"/>
                  <a:pt x="197" y="355"/>
                  <a:pt x="211" y="356"/>
                </a:cubicBezTo>
                <a:cubicBezTo>
                  <a:pt x="199" y="358"/>
                  <a:pt x="189" y="369"/>
                  <a:pt x="189" y="381"/>
                </a:cubicBezTo>
                <a:cubicBezTo>
                  <a:pt x="189" y="396"/>
                  <a:pt x="201" y="408"/>
                  <a:pt x="216" y="408"/>
                </a:cubicBezTo>
                <a:cubicBezTo>
                  <a:pt x="233" y="408"/>
                  <a:pt x="233" y="408"/>
                  <a:pt x="233" y="408"/>
                </a:cubicBezTo>
                <a:cubicBezTo>
                  <a:pt x="249" y="417"/>
                  <a:pt x="277" y="423"/>
                  <a:pt x="309" y="423"/>
                </a:cubicBezTo>
                <a:cubicBezTo>
                  <a:pt x="342" y="423"/>
                  <a:pt x="370" y="417"/>
                  <a:pt x="385" y="408"/>
                </a:cubicBezTo>
                <a:cubicBezTo>
                  <a:pt x="406" y="408"/>
                  <a:pt x="406" y="408"/>
                  <a:pt x="406" y="408"/>
                </a:cubicBezTo>
                <a:cubicBezTo>
                  <a:pt x="420" y="408"/>
                  <a:pt x="432" y="396"/>
                  <a:pt x="432" y="381"/>
                </a:cubicBezTo>
                <a:cubicBezTo>
                  <a:pt x="432" y="369"/>
                  <a:pt x="423" y="358"/>
                  <a:pt x="411" y="356"/>
                </a:cubicBezTo>
                <a:cubicBezTo>
                  <a:pt x="426" y="356"/>
                  <a:pt x="437" y="344"/>
                  <a:pt x="437" y="329"/>
                </a:cubicBezTo>
                <a:cubicBezTo>
                  <a:pt x="437" y="317"/>
                  <a:pt x="430" y="307"/>
                  <a:pt x="419" y="304"/>
                </a:cubicBezTo>
                <a:cubicBezTo>
                  <a:pt x="420" y="304"/>
                  <a:pt x="420" y="304"/>
                  <a:pt x="420" y="304"/>
                </a:cubicBezTo>
                <a:cubicBezTo>
                  <a:pt x="435" y="304"/>
                  <a:pt x="446" y="292"/>
                  <a:pt x="446" y="278"/>
                </a:cubicBezTo>
                <a:cubicBezTo>
                  <a:pt x="446" y="274"/>
                  <a:pt x="446" y="271"/>
                  <a:pt x="444" y="267"/>
                </a:cubicBezTo>
                <a:cubicBezTo>
                  <a:pt x="545" y="251"/>
                  <a:pt x="622" y="164"/>
                  <a:pt x="622" y="58"/>
                </a:cubicBezTo>
                <a:cubicBezTo>
                  <a:pt x="622" y="34"/>
                  <a:pt x="622" y="34"/>
                  <a:pt x="622" y="34"/>
                </a:cubicBezTo>
                <a:cubicBezTo>
                  <a:pt x="622" y="15"/>
                  <a:pt x="607" y="0"/>
                  <a:pt x="588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ym typeface="+mn-lt"/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F9C6772B-86E7-96EF-D4F3-4891297439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9872" y="3729802"/>
            <a:ext cx="1849480" cy="843575"/>
          </a:xfrm>
          <a:custGeom>
            <a:avLst/>
            <a:gdLst>
              <a:gd name="connsiteX0" fmla="*/ 1638514 w 1849480"/>
              <a:gd name="connsiteY0" fmla="*/ 132 h 843575"/>
              <a:gd name="connsiteX1" fmla="*/ 1846430 w 1849480"/>
              <a:gd name="connsiteY1" fmla="*/ 182362 h 843575"/>
              <a:gd name="connsiteX2" fmla="*/ 1667136 w 1849480"/>
              <a:gd name="connsiteY2" fmla="*/ 433897 h 843575"/>
              <a:gd name="connsiteX3" fmla="*/ 1540350 w 1849480"/>
              <a:gd name="connsiteY3" fmla="*/ 455365 h 843575"/>
              <a:gd name="connsiteX4" fmla="*/ 1540350 w 1849480"/>
              <a:gd name="connsiteY4" fmla="*/ 843575 h 843575"/>
              <a:gd name="connsiteX5" fmla="*/ 1104856 w 1849480"/>
              <a:gd name="connsiteY5" fmla="*/ 843575 h 843575"/>
              <a:gd name="connsiteX6" fmla="*/ 1104856 w 1849480"/>
              <a:gd name="connsiteY6" fmla="*/ 529107 h 843575"/>
              <a:gd name="connsiteX7" fmla="*/ 1012530 w 1849480"/>
              <a:gd name="connsiteY7" fmla="*/ 544741 h 843575"/>
              <a:gd name="connsiteX8" fmla="*/ 850861 w 1849480"/>
              <a:gd name="connsiteY8" fmla="*/ 572116 h 843575"/>
              <a:gd name="connsiteX9" fmla="*/ 739042 w 1849480"/>
              <a:gd name="connsiteY9" fmla="*/ 591050 h 843575"/>
              <a:gd name="connsiteX10" fmla="*/ 739042 w 1849480"/>
              <a:gd name="connsiteY10" fmla="*/ 843575 h 843575"/>
              <a:gd name="connsiteX11" fmla="*/ 302303 w 1849480"/>
              <a:gd name="connsiteY11" fmla="*/ 843575 h 843575"/>
              <a:gd name="connsiteX12" fmla="*/ 302303 w 1849480"/>
              <a:gd name="connsiteY12" fmla="*/ 665003 h 843575"/>
              <a:gd name="connsiteX13" fmla="*/ 277263 w 1849480"/>
              <a:gd name="connsiteY13" fmla="*/ 669243 h 843575"/>
              <a:gd name="connsiteX14" fmla="*/ 255201 w 1849480"/>
              <a:gd name="connsiteY14" fmla="*/ 672979 h 843575"/>
              <a:gd name="connsiteX15" fmla="*/ 217848 w 1849480"/>
              <a:gd name="connsiteY15" fmla="*/ 675469 h 843575"/>
              <a:gd name="connsiteX16" fmla="*/ 3692 w 1849480"/>
              <a:gd name="connsiteY16" fmla="*/ 493667 h 843575"/>
              <a:gd name="connsiteX17" fmla="*/ 180496 w 1849480"/>
              <a:gd name="connsiteY17" fmla="*/ 242133 h 843575"/>
              <a:gd name="connsiteX18" fmla="*/ 1594921 w 1849480"/>
              <a:gd name="connsiteY18" fmla="*/ 3050 h 843575"/>
              <a:gd name="connsiteX19" fmla="*/ 1638514 w 1849480"/>
              <a:gd name="connsiteY19" fmla="*/ 132 h 843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49480" h="843575">
                <a:moveTo>
                  <a:pt x="1638514" y="132"/>
                </a:moveTo>
                <a:cubicBezTo>
                  <a:pt x="1739118" y="3673"/>
                  <a:pt x="1828998" y="77764"/>
                  <a:pt x="1846430" y="182362"/>
                </a:cubicBezTo>
                <a:cubicBezTo>
                  <a:pt x="1866351" y="299413"/>
                  <a:pt x="1786665" y="413973"/>
                  <a:pt x="1667136" y="433897"/>
                </a:cubicBezTo>
                <a:lnTo>
                  <a:pt x="1540350" y="455365"/>
                </a:lnTo>
                <a:lnTo>
                  <a:pt x="1540350" y="843575"/>
                </a:lnTo>
                <a:lnTo>
                  <a:pt x="1104856" y="843575"/>
                </a:lnTo>
                <a:lnTo>
                  <a:pt x="1104856" y="529107"/>
                </a:lnTo>
                <a:lnTo>
                  <a:pt x="1012530" y="544741"/>
                </a:lnTo>
                <a:cubicBezTo>
                  <a:pt x="954274" y="554605"/>
                  <a:pt x="900499" y="563711"/>
                  <a:pt x="850861" y="572116"/>
                </a:cubicBezTo>
                <a:lnTo>
                  <a:pt x="739042" y="591050"/>
                </a:lnTo>
                <a:lnTo>
                  <a:pt x="739042" y="843575"/>
                </a:lnTo>
                <a:lnTo>
                  <a:pt x="302303" y="843575"/>
                </a:lnTo>
                <a:lnTo>
                  <a:pt x="302303" y="665003"/>
                </a:lnTo>
                <a:lnTo>
                  <a:pt x="277263" y="669243"/>
                </a:lnTo>
                <a:cubicBezTo>
                  <a:pt x="255201" y="672979"/>
                  <a:pt x="255201" y="672979"/>
                  <a:pt x="255201" y="672979"/>
                </a:cubicBezTo>
                <a:cubicBezTo>
                  <a:pt x="242750" y="675469"/>
                  <a:pt x="230299" y="675469"/>
                  <a:pt x="217848" y="675469"/>
                </a:cubicBezTo>
                <a:cubicBezTo>
                  <a:pt x="113261" y="675469"/>
                  <a:pt x="21124" y="600756"/>
                  <a:pt x="3692" y="493667"/>
                </a:cubicBezTo>
                <a:cubicBezTo>
                  <a:pt x="-18719" y="376616"/>
                  <a:pt x="63457" y="262056"/>
                  <a:pt x="180496" y="242133"/>
                </a:cubicBezTo>
                <a:cubicBezTo>
                  <a:pt x="1594921" y="3050"/>
                  <a:pt x="1594921" y="3050"/>
                  <a:pt x="1594921" y="3050"/>
                </a:cubicBezTo>
                <a:cubicBezTo>
                  <a:pt x="1609551" y="560"/>
                  <a:pt x="1624142" y="-374"/>
                  <a:pt x="1638514" y="132"/>
                </a:cubicBezTo>
                <a:close/>
              </a:path>
            </a:pathLst>
          </a:custGeom>
          <a:gradFill flip="none" rotWithShape="1">
            <a:gsLst>
              <a:gs pos="0">
                <a:srgbClr val="E40712"/>
              </a:gs>
              <a:gs pos="100000">
                <a:srgbClr val="C11119"/>
              </a:gs>
            </a:gsLst>
            <a:lin ang="2700000" scaled="1"/>
            <a:tileRect/>
          </a:gradFill>
        </p:spPr>
        <p:txBody>
          <a:bodyPr wrap="square" rtlCol="0" anchor="ctr">
            <a:noAutofit/>
          </a:bodyPr>
          <a:lstStyle/>
          <a:p>
            <a:endParaRPr lang="en-US">
              <a:solidFill>
                <a:srgbClr val="D60312"/>
              </a:solidFill>
              <a:latin typeface="+mn-ea"/>
              <a:cs typeface="+mn-ea"/>
              <a:sym typeface="+mn-lt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FFF7DEA1-5DBC-1401-F8F7-859DFAFFBE2E}"/>
              </a:ext>
            </a:extLst>
          </p:cNvPr>
          <p:cNvGrpSpPr/>
          <p:nvPr/>
        </p:nvGrpSpPr>
        <p:grpSpPr>
          <a:xfrm>
            <a:off x="1625701" y="1927600"/>
            <a:ext cx="3077762" cy="889447"/>
            <a:chOff x="1237406" y="1956756"/>
            <a:chExt cx="3077762" cy="889447"/>
          </a:xfrm>
        </p:grpSpPr>
        <p:sp>
          <p:nvSpPr>
            <p:cNvPr id="38" name="content1">
              <a:extLst>
                <a:ext uri="{FF2B5EF4-FFF2-40B4-BE49-F238E27FC236}">
                  <a16:creationId xmlns:a16="http://schemas.microsoft.com/office/drawing/2014/main" id="{148E11B8-50D0-908E-A114-5FBBB63B7AEB}"/>
                </a:ext>
              </a:extLst>
            </p:cNvPr>
            <p:cNvSpPr txBox="1"/>
            <p:nvPr/>
          </p:nvSpPr>
          <p:spPr>
            <a:xfrm>
              <a:off x="1237406" y="2313750"/>
              <a:ext cx="3077762" cy="532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blipFill>
                    <a:blip r:embed="rId2"/>
                    <a:tile tx="0" ty="0" sx="100000" sy="100000" flip="none" algn="ctr"/>
                  </a:blipFill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lang="zh-CN" altLang="en-US" sz="1000" b="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b="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9" name="title1">
              <a:extLst>
                <a:ext uri="{FF2B5EF4-FFF2-40B4-BE49-F238E27FC236}">
                  <a16:creationId xmlns:a16="http://schemas.microsoft.com/office/drawing/2014/main" id="{8ABD0594-A76A-6C5F-BBAE-FC1A5E5C293D}"/>
                </a:ext>
              </a:extLst>
            </p:cNvPr>
            <p:cNvSpPr txBox="1"/>
            <p:nvPr/>
          </p:nvSpPr>
          <p:spPr>
            <a:xfrm>
              <a:off x="2895892" y="1956756"/>
              <a:ext cx="13965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 b="1">
                  <a:blipFill>
                    <a:blip r:embed="rId2"/>
                    <a:tile tx="0" ty="0" sx="100000" sy="100000" flip="none" algn="ctr"/>
                  </a:blipFill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A8326F30-62E9-9F77-8B82-9585DE622AC9}"/>
              </a:ext>
            </a:extLst>
          </p:cNvPr>
          <p:cNvGrpSpPr/>
          <p:nvPr/>
        </p:nvGrpSpPr>
        <p:grpSpPr>
          <a:xfrm>
            <a:off x="2835246" y="2292145"/>
            <a:ext cx="2570767" cy="349012"/>
            <a:chOff x="2621233" y="1981200"/>
            <a:chExt cx="2570767" cy="349012"/>
          </a:xfrm>
        </p:grpSpPr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3D49EB88-252D-FA22-9295-663B023A9B19}"/>
                </a:ext>
              </a:extLst>
            </p:cNvPr>
            <p:cNvCxnSpPr>
              <a:cxnSpLocks/>
            </p:cNvCxnSpPr>
            <p:nvPr/>
          </p:nvCxnSpPr>
          <p:spPr>
            <a:xfrm>
              <a:off x="2621233" y="1981200"/>
              <a:ext cx="1889281" cy="0"/>
            </a:xfrm>
            <a:prstGeom prst="line">
              <a:avLst/>
            </a:prstGeom>
            <a:noFill/>
            <a:ln w="127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3CF3D544-0B94-8C79-7207-B88C70D87D68}"/>
                </a:ext>
              </a:extLst>
            </p:cNvPr>
            <p:cNvCxnSpPr>
              <a:cxnSpLocks/>
            </p:cNvCxnSpPr>
            <p:nvPr/>
          </p:nvCxnSpPr>
          <p:spPr>
            <a:xfrm>
              <a:off x="4510514" y="1982876"/>
              <a:ext cx="681486" cy="347336"/>
            </a:xfrm>
            <a:prstGeom prst="line">
              <a:avLst/>
            </a:prstGeom>
            <a:noFill/>
            <a:ln w="127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CFF133CA-4AD4-3418-65B8-1C07A8EE4462}"/>
              </a:ext>
            </a:extLst>
          </p:cNvPr>
          <p:cNvGrpSpPr/>
          <p:nvPr/>
        </p:nvGrpSpPr>
        <p:grpSpPr>
          <a:xfrm>
            <a:off x="1625701" y="3066038"/>
            <a:ext cx="3077762" cy="889447"/>
            <a:chOff x="1237406" y="1956756"/>
            <a:chExt cx="3077762" cy="889447"/>
          </a:xfrm>
        </p:grpSpPr>
        <p:sp>
          <p:nvSpPr>
            <p:cNvPr id="44" name="content2">
              <a:extLst>
                <a:ext uri="{FF2B5EF4-FFF2-40B4-BE49-F238E27FC236}">
                  <a16:creationId xmlns:a16="http://schemas.microsoft.com/office/drawing/2014/main" id="{48091F21-62F3-B8AA-FD8A-EBEFA4D1CC18}"/>
                </a:ext>
              </a:extLst>
            </p:cNvPr>
            <p:cNvSpPr txBox="1"/>
            <p:nvPr/>
          </p:nvSpPr>
          <p:spPr>
            <a:xfrm>
              <a:off x="1237406" y="2313750"/>
              <a:ext cx="3077762" cy="532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blipFill>
                    <a:blip r:embed="rId2"/>
                    <a:tile tx="0" ty="0" sx="100000" sy="100000" flip="none" algn="ctr"/>
                  </a:blipFill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lang="zh-CN" altLang="en-US" sz="1000" b="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b="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5" name="title2">
              <a:extLst>
                <a:ext uri="{FF2B5EF4-FFF2-40B4-BE49-F238E27FC236}">
                  <a16:creationId xmlns:a16="http://schemas.microsoft.com/office/drawing/2014/main" id="{90CB51FB-FAEF-3F4A-B864-394C19A6035E}"/>
                </a:ext>
              </a:extLst>
            </p:cNvPr>
            <p:cNvSpPr txBox="1"/>
            <p:nvPr/>
          </p:nvSpPr>
          <p:spPr>
            <a:xfrm>
              <a:off x="2895892" y="1956756"/>
              <a:ext cx="13965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 b="1">
                  <a:blipFill>
                    <a:blip r:embed="rId2"/>
                    <a:tile tx="0" ty="0" sx="100000" sy="100000" flip="none" algn="ctr"/>
                  </a:blipFill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F81A2436-0FB5-1EEE-C401-83D12BB3C1CB}"/>
              </a:ext>
            </a:extLst>
          </p:cNvPr>
          <p:cNvGrpSpPr/>
          <p:nvPr/>
        </p:nvGrpSpPr>
        <p:grpSpPr>
          <a:xfrm>
            <a:off x="2835245" y="3430583"/>
            <a:ext cx="2570768" cy="349012"/>
            <a:chOff x="2621232" y="1981200"/>
            <a:chExt cx="2570768" cy="349012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A24E1E9E-CCFA-64AA-7248-B127B9ECE0D1}"/>
                </a:ext>
              </a:extLst>
            </p:cNvPr>
            <p:cNvCxnSpPr>
              <a:cxnSpLocks/>
            </p:cNvCxnSpPr>
            <p:nvPr/>
          </p:nvCxnSpPr>
          <p:spPr>
            <a:xfrm>
              <a:off x="2621232" y="1981200"/>
              <a:ext cx="1889281" cy="0"/>
            </a:xfrm>
            <a:prstGeom prst="line">
              <a:avLst/>
            </a:prstGeom>
            <a:noFill/>
            <a:ln w="127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CE7928D4-DC3C-F793-7D52-ED95287EAE6C}"/>
                </a:ext>
              </a:extLst>
            </p:cNvPr>
            <p:cNvCxnSpPr>
              <a:cxnSpLocks/>
            </p:cNvCxnSpPr>
            <p:nvPr/>
          </p:nvCxnSpPr>
          <p:spPr>
            <a:xfrm>
              <a:off x="4510514" y="1982876"/>
              <a:ext cx="681486" cy="347336"/>
            </a:xfrm>
            <a:prstGeom prst="line">
              <a:avLst/>
            </a:prstGeom>
            <a:noFill/>
            <a:ln w="127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163CA52D-9255-F102-FEAB-D03DF30A2ABE}"/>
              </a:ext>
            </a:extLst>
          </p:cNvPr>
          <p:cNvGrpSpPr/>
          <p:nvPr/>
        </p:nvGrpSpPr>
        <p:grpSpPr>
          <a:xfrm flipH="1">
            <a:off x="7547064" y="2196433"/>
            <a:ext cx="3077762" cy="889447"/>
            <a:chOff x="1237406" y="1956756"/>
            <a:chExt cx="3077762" cy="889447"/>
          </a:xfrm>
        </p:grpSpPr>
        <p:sp>
          <p:nvSpPr>
            <p:cNvPr id="50" name="content3">
              <a:extLst>
                <a:ext uri="{FF2B5EF4-FFF2-40B4-BE49-F238E27FC236}">
                  <a16:creationId xmlns:a16="http://schemas.microsoft.com/office/drawing/2014/main" id="{77147E1A-E2D0-B9D3-8824-23BA4FC91E21}"/>
                </a:ext>
              </a:extLst>
            </p:cNvPr>
            <p:cNvSpPr txBox="1"/>
            <p:nvPr/>
          </p:nvSpPr>
          <p:spPr>
            <a:xfrm>
              <a:off x="1237406" y="2313750"/>
              <a:ext cx="3077762" cy="532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blipFill>
                    <a:blip r:embed="rId2"/>
                    <a:tile tx="0" ty="0" sx="100000" sy="100000" flip="none" algn="ctr"/>
                  </a:blipFill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000" b="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b="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1" name="title3">
              <a:extLst>
                <a:ext uri="{FF2B5EF4-FFF2-40B4-BE49-F238E27FC236}">
                  <a16:creationId xmlns:a16="http://schemas.microsoft.com/office/drawing/2014/main" id="{C4FCFA90-D1CF-CABE-6E8B-35A4F93BF132}"/>
                </a:ext>
              </a:extLst>
            </p:cNvPr>
            <p:cNvSpPr txBox="1"/>
            <p:nvPr/>
          </p:nvSpPr>
          <p:spPr>
            <a:xfrm>
              <a:off x="2895892" y="1956756"/>
              <a:ext cx="13965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 b="1">
                  <a:blipFill>
                    <a:blip r:embed="rId2"/>
                    <a:tile tx="0" ty="0" sx="100000" sy="100000" flip="none" algn="ctr"/>
                  </a:blipFill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47F230F-C2C9-3FFC-4D1E-F134F74F4840}"/>
              </a:ext>
            </a:extLst>
          </p:cNvPr>
          <p:cNvGrpSpPr/>
          <p:nvPr/>
        </p:nvGrpSpPr>
        <p:grpSpPr>
          <a:xfrm flipH="1">
            <a:off x="6844514" y="2560978"/>
            <a:ext cx="2570767" cy="349012"/>
            <a:chOff x="2621233" y="1981200"/>
            <a:chExt cx="2570767" cy="349012"/>
          </a:xfrm>
        </p:grpSpPr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DB5778E4-7DD6-7B9A-DB85-FAD4E62ED7FC}"/>
                </a:ext>
              </a:extLst>
            </p:cNvPr>
            <p:cNvCxnSpPr>
              <a:cxnSpLocks/>
            </p:cNvCxnSpPr>
            <p:nvPr/>
          </p:nvCxnSpPr>
          <p:spPr>
            <a:xfrm>
              <a:off x="2621233" y="1981200"/>
              <a:ext cx="1889281" cy="0"/>
            </a:xfrm>
            <a:prstGeom prst="line">
              <a:avLst/>
            </a:prstGeom>
            <a:noFill/>
            <a:ln w="127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AA940909-ECBC-4FB8-C846-E43F582D70FA}"/>
                </a:ext>
              </a:extLst>
            </p:cNvPr>
            <p:cNvCxnSpPr>
              <a:cxnSpLocks/>
            </p:cNvCxnSpPr>
            <p:nvPr/>
          </p:nvCxnSpPr>
          <p:spPr>
            <a:xfrm>
              <a:off x="4510514" y="1982876"/>
              <a:ext cx="681486" cy="347336"/>
            </a:xfrm>
            <a:prstGeom prst="line">
              <a:avLst/>
            </a:prstGeom>
            <a:noFill/>
            <a:ln w="127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766153AD-792B-BEF8-E4C1-E1A4313E5246}"/>
              </a:ext>
            </a:extLst>
          </p:cNvPr>
          <p:cNvGrpSpPr/>
          <p:nvPr/>
        </p:nvGrpSpPr>
        <p:grpSpPr>
          <a:xfrm flipH="1">
            <a:off x="7547064" y="3334871"/>
            <a:ext cx="3077762" cy="889447"/>
            <a:chOff x="1237406" y="1956756"/>
            <a:chExt cx="3077762" cy="889447"/>
          </a:xfrm>
        </p:grpSpPr>
        <p:sp>
          <p:nvSpPr>
            <p:cNvPr id="56" name="content4">
              <a:extLst>
                <a:ext uri="{FF2B5EF4-FFF2-40B4-BE49-F238E27FC236}">
                  <a16:creationId xmlns:a16="http://schemas.microsoft.com/office/drawing/2014/main" id="{6925D68D-5865-49A1-DA16-55EAF5F01741}"/>
                </a:ext>
              </a:extLst>
            </p:cNvPr>
            <p:cNvSpPr txBox="1"/>
            <p:nvPr/>
          </p:nvSpPr>
          <p:spPr>
            <a:xfrm>
              <a:off x="1237406" y="2313750"/>
              <a:ext cx="3077762" cy="532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blipFill>
                    <a:blip r:embed="rId2"/>
                    <a:tile tx="0" ty="0" sx="100000" sy="100000" flip="none" algn="ctr"/>
                  </a:blipFill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000" b="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b="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7" name="title4">
              <a:extLst>
                <a:ext uri="{FF2B5EF4-FFF2-40B4-BE49-F238E27FC236}">
                  <a16:creationId xmlns:a16="http://schemas.microsoft.com/office/drawing/2014/main" id="{6B74FF3B-8F6C-FE6E-1D6C-B8DBE0336C21}"/>
                </a:ext>
              </a:extLst>
            </p:cNvPr>
            <p:cNvSpPr txBox="1"/>
            <p:nvPr/>
          </p:nvSpPr>
          <p:spPr>
            <a:xfrm>
              <a:off x="2895892" y="1956756"/>
              <a:ext cx="13965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800" b="1">
                  <a:blipFill>
                    <a:blip r:embed="rId2"/>
                    <a:tile tx="0" ty="0" sx="100000" sy="100000" flip="none" algn="ctr"/>
                  </a:blipFill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C06CB4A-D3A5-4C01-0993-C29292EE5B56}"/>
              </a:ext>
            </a:extLst>
          </p:cNvPr>
          <p:cNvGrpSpPr/>
          <p:nvPr/>
        </p:nvGrpSpPr>
        <p:grpSpPr>
          <a:xfrm flipH="1">
            <a:off x="6844514" y="3699416"/>
            <a:ext cx="2570768" cy="349012"/>
            <a:chOff x="2621232" y="1981200"/>
            <a:chExt cx="2570768" cy="349012"/>
          </a:xfrm>
        </p:grpSpPr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2515B52C-CE93-9B53-F7AD-141775DAA133}"/>
                </a:ext>
              </a:extLst>
            </p:cNvPr>
            <p:cNvCxnSpPr>
              <a:cxnSpLocks/>
            </p:cNvCxnSpPr>
            <p:nvPr/>
          </p:nvCxnSpPr>
          <p:spPr>
            <a:xfrm>
              <a:off x="2621232" y="1981200"/>
              <a:ext cx="1889281" cy="0"/>
            </a:xfrm>
            <a:prstGeom prst="line">
              <a:avLst/>
            </a:prstGeom>
            <a:noFill/>
            <a:ln w="127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23C8287E-8B56-83C0-36EF-0D1A30BCFF82}"/>
                </a:ext>
              </a:extLst>
            </p:cNvPr>
            <p:cNvCxnSpPr>
              <a:cxnSpLocks/>
            </p:cNvCxnSpPr>
            <p:nvPr/>
          </p:nvCxnSpPr>
          <p:spPr>
            <a:xfrm>
              <a:off x="4510514" y="1982876"/>
              <a:ext cx="681486" cy="347336"/>
            </a:xfrm>
            <a:prstGeom prst="line">
              <a:avLst/>
            </a:prstGeom>
            <a:noFill/>
            <a:ln w="127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" name="page_title">
            <a:extLst>
              <a:ext uri="{FF2B5EF4-FFF2-40B4-BE49-F238E27FC236}">
                <a16:creationId xmlns:a16="http://schemas.microsoft.com/office/drawing/2014/main" id="{CD76B51B-46DB-D70B-1713-5DC2EF35D887}"/>
              </a:ext>
            </a:extLst>
          </p:cNvPr>
          <p:cNvSpPr txBox="1"/>
          <p:nvPr/>
        </p:nvSpPr>
        <p:spPr>
          <a:xfrm>
            <a:off x="316523" y="257141"/>
            <a:ext cx="10539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blipFill>
                  <a:blip r:embed="rId2"/>
                  <a:tile tx="0" ty="0" sx="100000" sy="100000" flip="none" algn="ctr"/>
                </a:blipFill>
              </a:defRPr>
            </a:lvl1pPr>
          </a:lstStyle>
          <a:p>
            <a:r>
              <a:rPr lang="zh-CN" altLang="en-US" sz="2400" dirty="0">
                <a:solidFill>
                  <a:srgbClr val="C00000"/>
                </a:solidFill>
                <a:sym typeface="HarmonyOS Sans SC Light" panose="00000400000000000000" pitchFamily="2" charset="-122"/>
              </a:rPr>
              <a:t>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007482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>
            <a:extLst>
              <a:ext uri="{FF2B5EF4-FFF2-40B4-BE49-F238E27FC236}">
                <a16:creationId xmlns:a16="http://schemas.microsoft.com/office/drawing/2014/main" id="{0EA36C67-1CFF-BFE9-E025-A8649EE8BDF8}"/>
              </a:ext>
            </a:extLst>
          </p:cNvPr>
          <p:cNvSpPr/>
          <p:nvPr/>
        </p:nvSpPr>
        <p:spPr>
          <a:xfrm>
            <a:off x="4068745" y="1967593"/>
            <a:ext cx="3831772" cy="3831772"/>
          </a:xfrm>
          <a:prstGeom prst="ellips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dash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197F57B1-8E7F-3073-D4C6-07CA9092FAEE}"/>
              </a:ext>
            </a:extLst>
          </p:cNvPr>
          <p:cNvSpPr/>
          <p:nvPr/>
        </p:nvSpPr>
        <p:spPr>
          <a:xfrm>
            <a:off x="4620288" y="2519136"/>
            <a:ext cx="2728686" cy="2728686"/>
          </a:xfrm>
          <a:prstGeom prst="ellipse">
            <a:avLst/>
          </a:prstGeom>
          <a:noFill/>
          <a:ln w="114300">
            <a:solidFill>
              <a:srgbClr val="DC1C2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D:\51PPT模板网\51pptmoban.com\图片.jpg">
            <a:extLst>
              <a:ext uri="{FF2B5EF4-FFF2-40B4-BE49-F238E27FC236}">
                <a16:creationId xmlns:a16="http://schemas.microsoft.com/office/drawing/2014/main" id="{C29F2F7F-ACFB-68CA-8E99-1C66D91C4DF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8402" y="2145846"/>
            <a:ext cx="3512458" cy="3334264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9C98713D-1C5C-684B-D1E5-B0C88A00DAD3}"/>
              </a:ext>
            </a:extLst>
          </p:cNvPr>
          <p:cNvSpPr/>
          <p:nvPr/>
        </p:nvSpPr>
        <p:spPr>
          <a:xfrm>
            <a:off x="3676859" y="2521367"/>
            <a:ext cx="551543" cy="551543"/>
          </a:xfrm>
          <a:prstGeom prst="ellipse">
            <a:avLst/>
          </a:prstGeom>
          <a:gradFill flip="none" rotWithShape="1">
            <a:gsLst>
              <a:gs pos="0">
                <a:srgbClr val="E40712"/>
              </a:gs>
              <a:gs pos="100000">
                <a:srgbClr val="C11119"/>
              </a:gs>
            </a:gsLst>
            <a:lin ang="2700000" scaled="1"/>
            <a:tileRect/>
          </a:gradFill>
        </p:spPr>
        <p:txBody>
          <a:bodyPr wrap="square" rtlCol="0" anchor="ctr">
            <a:noAutofit/>
          </a:bodyPr>
          <a:lstStyle/>
          <a:p>
            <a:endParaRPr lang="zh-CN" altLang="en-US">
              <a:solidFill>
                <a:srgbClr val="D60312"/>
              </a:solidFill>
              <a:latin typeface="+mn-ea"/>
              <a:cs typeface="+mn-ea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F30E658-6655-368D-F062-B7981A4A76D3}"/>
              </a:ext>
            </a:extLst>
          </p:cNvPr>
          <p:cNvSpPr/>
          <p:nvPr/>
        </p:nvSpPr>
        <p:spPr>
          <a:xfrm>
            <a:off x="7900517" y="2521367"/>
            <a:ext cx="551543" cy="551543"/>
          </a:xfrm>
          <a:prstGeom prst="ellipse">
            <a:avLst/>
          </a:prstGeom>
          <a:gradFill flip="none" rotWithShape="1">
            <a:gsLst>
              <a:gs pos="0">
                <a:srgbClr val="E40712"/>
              </a:gs>
              <a:gs pos="100000">
                <a:srgbClr val="C11119"/>
              </a:gs>
            </a:gsLst>
            <a:lin ang="2700000" scaled="1"/>
            <a:tileRect/>
          </a:gradFill>
        </p:spPr>
        <p:txBody>
          <a:bodyPr wrap="square" rtlCol="0" anchor="ctr">
            <a:noAutofit/>
          </a:bodyPr>
          <a:lstStyle/>
          <a:p>
            <a:endParaRPr lang="zh-CN" altLang="en-US">
              <a:solidFill>
                <a:srgbClr val="D60312"/>
              </a:solidFill>
              <a:latin typeface="+mn-ea"/>
              <a:cs typeface="+mn-ea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F6E7E71C-9637-2594-C1F9-E2D20A4B1EA1}"/>
              </a:ext>
            </a:extLst>
          </p:cNvPr>
          <p:cNvGrpSpPr/>
          <p:nvPr/>
        </p:nvGrpSpPr>
        <p:grpSpPr>
          <a:xfrm>
            <a:off x="8611717" y="2392357"/>
            <a:ext cx="2859096" cy="791122"/>
            <a:chOff x="-94764" y="1931934"/>
            <a:chExt cx="2859096" cy="791122"/>
          </a:xfrm>
        </p:grpSpPr>
        <p:sp>
          <p:nvSpPr>
            <p:cNvPr id="9" name="content2">
              <a:extLst>
                <a:ext uri="{FF2B5EF4-FFF2-40B4-BE49-F238E27FC236}">
                  <a16:creationId xmlns:a16="http://schemas.microsoft.com/office/drawing/2014/main" id="{43F5D3DC-EAB8-FF1A-0CEC-11C306A5FCE2}"/>
                </a:ext>
              </a:extLst>
            </p:cNvPr>
            <p:cNvSpPr txBox="1"/>
            <p:nvPr/>
          </p:nvSpPr>
          <p:spPr>
            <a:xfrm>
              <a:off x="-94764" y="2190603"/>
              <a:ext cx="285909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0" name="title2">
              <a:extLst>
                <a:ext uri="{FF2B5EF4-FFF2-40B4-BE49-F238E27FC236}">
                  <a16:creationId xmlns:a16="http://schemas.microsoft.com/office/drawing/2014/main" id="{409CA8F7-D499-7A00-D7E3-DB60110960E5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04661403-5D0F-8DE9-38A8-2DEB2532D78A}"/>
              </a:ext>
            </a:extLst>
          </p:cNvPr>
          <p:cNvSpPr txBox="1"/>
          <p:nvPr/>
        </p:nvSpPr>
        <p:spPr>
          <a:xfrm>
            <a:off x="3748112" y="2612472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CF6EA"/>
                </a:solidFill>
              </a:rPr>
              <a:t>01</a:t>
            </a:r>
            <a:endParaRPr lang="zh-CN" altLang="en-US" dirty="0">
              <a:solidFill>
                <a:srgbClr val="FCF6EA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480D46C-DED0-4B77-EE52-35AC58878108}"/>
              </a:ext>
            </a:extLst>
          </p:cNvPr>
          <p:cNvSpPr txBox="1"/>
          <p:nvPr/>
        </p:nvSpPr>
        <p:spPr>
          <a:xfrm>
            <a:off x="7963558" y="2612472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CF6EA"/>
                </a:solidFill>
              </a:rPr>
              <a:t>02</a:t>
            </a:r>
            <a:endParaRPr lang="zh-CN" altLang="en-US" dirty="0">
              <a:solidFill>
                <a:srgbClr val="FCF6EA"/>
              </a:solidFill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0407877-A187-15D1-3CA4-938F72B19DDA}"/>
              </a:ext>
            </a:extLst>
          </p:cNvPr>
          <p:cNvGrpSpPr/>
          <p:nvPr/>
        </p:nvGrpSpPr>
        <p:grpSpPr>
          <a:xfrm>
            <a:off x="646104" y="2392357"/>
            <a:ext cx="2876409" cy="791122"/>
            <a:chOff x="-94764" y="1931934"/>
            <a:chExt cx="2876409" cy="791122"/>
          </a:xfrm>
        </p:grpSpPr>
        <p:sp>
          <p:nvSpPr>
            <p:cNvPr id="14" name="content1">
              <a:extLst>
                <a:ext uri="{FF2B5EF4-FFF2-40B4-BE49-F238E27FC236}">
                  <a16:creationId xmlns:a16="http://schemas.microsoft.com/office/drawing/2014/main" id="{EABA2D9D-4F9C-A234-0699-29609CF20B9B}"/>
                </a:ext>
              </a:extLst>
            </p:cNvPr>
            <p:cNvSpPr txBox="1"/>
            <p:nvPr/>
          </p:nvSpPr>
          <p:spPr>
            <a:xfrm>
              <a:off x="-94764" y="2190603"/>
              <a:ext cx="285909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5" name="title1">
              <a:extLst>
                <a:ext uri="{FF2B5EF4-FFF2-40B4-BE49-F238E27FC236}">
                  <a16:creationId xmlns:a16="http://schemas.microsoft.com/office/drawing/2014/main" id="{15CA6664-E353-D9BC-FA22-AC1C84E7121C}"/>
                </a:ext>
              </a:extLst>
            </p:cNvPr>
            <p:cNvSpPr txBox="1"/>
            <p:nvPr/>
          </p:nvSpPr>
          <p:spPr>
            <a:xfrm>
              <a:off x="546078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16" name="椭圆 15" descr="D:\51PPT模板网\51pptmoban.com\图片.jpg">
            <a:extLst>
              <a:ext uri="{FF2B5EF4-FFF2-40B4-BE49-F238E27FC236}">
                <a16:creationId xmlns:a16="http://schemas.microsoft.com/office/drawing/2014/main" id="{958D7B81-1464-EAEF-40C9-FB8855DD5471}"/>
              </a:ext>
            </a:extLst>
          </p:cNvPr>
          <p:cNvSpPr/>
          <p:nvPr/>
        </p:nvSpPr>
        <p:spPr>
          <a:xfrm>
            <a:off x="3676859" y="4553815"/>
            <a:ext cx="551543" cy="551543"/>
          </a:xfrm>
          <a:prstGeom prst="ellipse">
            <a:avLst/>
          </a:prstGeom>
          <a:gradFill flip="none" rotWithShape="1">
            <a:gsLst>
              <a:gs pos="0">
                <a:srgbClr val="E40712"/>
              </a:gs>
              <a:gs pos="100000">
                <a:srgbClr val="C11119"/>
              </a:gs>
            </a:gsLst>
            <a:lin ang="2700000" scaled="1"/>
            <a:tileRect/>
          </a:gradFill>
        </p:spPr>
        <p:txBody>
          <a:bodyPr wrap="square" rtlCol="0" anchor="ctr">
            <a:noAutofit/>
          </a:bodyPr>
          <a:lstStyle/>
          <a:p>
            <a:endParaRPr lang="zh-CN" altLang="en-US">
              <a:solidFill>
                <a:srgbClr val="D60312"/>
              </a:solidFill>
              <a:latin typeface="+mn-ea"/>
              <a:cs typeface="+mn-ea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FFA6915D-B679-097E-C351-42641FBB99CF}"/>
              </a:ext>
            </a:extLst>
          </p:cNvPr>
          <p:cNvSpPr/>
          <p:nvPr/>
        </p:nvSpPr>
        <p:spPr>
          <a:xfrm>
            <a:off x="7900517" y="4553815"/>
            <a:ext cx="551543" cy="551543"/>
          </a:xfrm>
          <a:prstGeom prst="ellipse">
            <a:avLst/>
          </a:prstGeom>
          <a:gradFill flip="none" rotWithShape="1">
            <a:gsLst>
              <a:gs pos="0">
                <a:srgbClr val="E40712"/>
              </a:gs>
              <a:gs pos="100000">
                <a:srgbClr val="C11119"/>
              </a:gs>
            </a:gsLst>
            <a:lin ang="2700000" scaled="1"/>
            <a:tileRect/>
          </a:gradFill>
        </p:spPr>
        <p:txBody>
          <a:bodyPr wrap="square" rtlCol="0" anchor="ctr">
            <a:noAutofit/>
          </a:bodyPr>
          <a:lstStyle/>
          <a:p>
            <a:endParaRPr lang="zh-CN" altLang="en-US">
              <a:solidFill>
                <a:srgbClr val="D60312"/>
              </a:solidFill>
              <a:latin typeface="+mn-ea"/>
              <a:cs typeface="+mn-ea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A7EFE936-D915-7B6B-1C97-71D353C3476B}"/>
              </a:ext>
            </a:extLst>
          </p:cNvPr>
          <p:cNvGrpSpPr/>
          <p:nvPr/>
        </p:nvGrpSpPr>
        <p:grpSpPr>
          <a:xfrm>
            <a:off x="8611717" y="4424805"/>
            <a:ext cx="2859096" cy="791122"/>
            <a:chOff x="-94764" y="1931934"/>
            <a:chExt cx="2859096" cy="791122"/>
          </a:xfrm>
        </p:grpSpPr>
        <p:sp>
          <p:nvSpPr>
            <p:cNvPr id="19" name="content4">
              <a:extLst>
                <a:ext uri="{FF2B5EF4-FFF2-40B4-BE49-F238E27FC236}">
                  <a16:creationId xmlns:a16="http://schemas.microsoft.com/office/drawing/2014/main" id="{6D387203-D6EA-38BE-B471-AD3521F4514A}"/>
                </a:ext>
              </a:extLst>
            </p:cNvPr>
            <p:cNvSpPr txBox="1"/>
            <p:nvPr/>
          </p:nvSpPr>
          <p:spPr>
            <a:xfrm>
              <a:off x="-94764" y="2190603"/>
              <a:ext cx="285909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0" name="title4">
              <a:extLst>
                <a:ext uri="{FF2B5EF4-FFF2-40B4-BE49-F238E27FC236}">
                  <a16:creationId xmlns:a16="http://schemas.microsoft.com/office/drawing/2014/main" id="{647A6393-F736-4B58-95AC-E62181494433}"/>
                </a:ext>
              </a:extLst>
            </p:cNvPr>
            <p:cNvSpPr txBox="1"/>
            <p:nvPr/>
          </p:nvSpPr>
          <p:spPr>
            <a:xfrm>
              <a:off x="-94764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FC910EDC-D171-C8D4-C785-C3C88B2BE347}"/>
              </a:ext>
            </a:extLst>
          </p:cNvPr>
          <p:cNvSpPr txBox="1"/>
          <p:nvPr/>
        </p:nvSpPr>
        <p:spPr>
          <a:xfrm>
            <a:off x="3748112" y="464492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CF6EA"/>
                </a:solidFill>
              </a:rPr>
              <a:t>03</a:t>
            </a:r>
            <a:endParaRPr lang="zh-CN" altLang="en-US" dirty="0">
              <a:solidFill>
                <a:srgbClr val="FCF6EA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3451212-A28E-6399-C782-1F2A724E21B3}"/>
              </a:ext>
            </a:extLst>
          </p:cNvPr>
          <p:cNvSpPr txBox="1"/>
          <p:nvPr/>
        </p:nvSpPr>
        <p:spPr>
          <a:xfrm>
            <a:off x="7963558" y="464492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CF6EA"/>
                </a:solidFill>
              </a:rPr>
              <a:t>04</a:t>
            </a:r>
            <a:endParaRPr lang="zh-CN" altLang="en-US" dirty="0">
              <a:solidFill>
                <a:srgbClr val="FCF6EA"/>
              </a:solidFill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4F9B3B23-B300-52D8-FB2F-BC8835C52E3C}"/>
              </a:ext>
            </a:extLst>
          </p:cNvPr>
          <p:cNvGrpSpPr/>
          <p:nvPr/>
        </p:nvGrpSpPr>
        <p:grpSpPr>
          <a:xfrm>
            <a:off x="646104" y="4424805"/>
            <a:ext cx="2876409" cy="791122"/>
            <a:chOff x="-94764" y="1931934"/>
            <a:chExt cx="2876409" cy="791122"/>
          </a:xfrm>
        </p:grpSpPr>
        <p:sp>
          <p:nvSpPr>
            <p:cNvPr id="24" name="content3">
              <a:extLst>
                <a:ext uri="{FF2B5EF4-FFF2-40B4-BE49-F238E27FC236}">
                  <a16:creationId xmlns:a16="http://schemas.microsoft.com/office/drawing/2014/main" id="{83FFB061-C42F-4B96-F86B-6BB93AFD18D4}"/>
                </a:ext>
              </a:extLst>
            </p:cNvPr>
            <p:cNvSpPr txBox="1"/>
            <p:nvPr/>
          </p:nvSpPr>
          <p:spPr>
            <a:xfrm>
              <a:off x="-94764" y="2190603"/>
              <a:ext cx="285909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5" name="title3">
              <a:extLst>
                <a:ext uri="{FF2B5EF4-FFF2-40B4-BE49-F238E27FC236}">
                  <a16:creationId xmlns:a16="http://schemas.microsoft.com/office/drawing/2014/main" id="{C7E33ADF-D506-102B-CDA7-A9583569ECD5}"/>
                </a:ext>
              </a:extLst>
            </p:cNvPr>
            <p:cNvSpPr txBox="1"/>
            <p:nvPr/>
          </p:nvSpPr>
          <p:spPr>
            <a:xfrm>
              <a:off x="546078" y="19319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26" name="page_title">
            <a:extLst>
              <a:ext uri="{FF2B5EF4-FFF2-40B4-BE49-F238E27FC236}">
                <a16:creationId xmlns:a16="http://schemas.microsoft.com/office/drawing/2014/main" id="{C42A94DC-27C3-2008-8D7C-3FD266C7284C}"/>
              </a:ext>
            </a:extLst>
          </p:cNvPr>
          <p:cNvSpPr txBox="1"/>
          <p:nvPr/>
        </p:nvSpPr>
        <p:spPr>
          <a:xfrm>
            <a:off x="316523" y="257141"/>
            <a:ext cx="10539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 b="1">
                <a:blipFill>
                  <a:blip r:embed="rId3"/>
                  <a:tile tx="0" ty="0" sx="100000" sy="100000" flip="none" algn="ctr"/>
                </a:blipFill>
              </a:defRPr>
            </a:lvl1pPr>
          </a:lstStyle>
          <a:p>
            <a:r>
              <a:rPr lang="zh-CN" altLang="en-US" sz="2400" dirty="0">
                <a:solidFill>
                  <a:srgbClr val="C00000"/>
                </a:solidFill>
                <a:sym typeface="HarmonyOS Sans SC Light" panose="00000400000000000000" pitchFamily="2" charset="-122"/>
              </a:rPr>
              <a:t>添加标题文本</a:t>
            </a:r>
          </a:p>
        </p:txBody>
      </p:sp>
    </p:spTree>
    <p:extLst>
      <p:ext uri="{BB962C8B-B14F-4D97-AF65-F5344CB8AC3E}">
        <p14:creationId xmlns:p14="http://schemas.microsoft.com/office/powerpoint/2010/main" val="2117176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321</Words>
  <Application>Microsoft Office PowerPoint</Application>
  <PresentationFormat>宽屏</PresentationFormat>
  <Paragraphs>41</Paragraphs>
  <Slides>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HarmonyOS Sans SC Light</vt:lpstr>
      <vt:lpstr>MiSans Heavy</vt:lpstr>
      <vt:lpstr>微软雅黑</vt:lpstr>
      <vt:lpstr>Arial</vt:lpstr>
      <vt:lpstr>Office Theme</vt:lpstr>
      <vt:lpstr>PowerPoint 演示文稿</vt:lpstr>
      <vt:lpstr>PowerPoint 演示文稿</vt:lpstr>
      <vt:lpstr>数字时代    探索创新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Jessica Burke</cp:lastModifiedBy>
  <cp:revision>12</cp:revision>
  <dcterms:created xsi:type="dcterms:W3CDTF">2025-03-11T08:56:30Z</dcterms:created>
  <dcterms:modified xsi:type="dcterms:W3CDTF">2025-04-07T03:45:14Z</dcterms:modified>
</cp:coreProperties>
</file>